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1"/>
  </p:notesMasterIdLst>
  <p:sldIdLst>
    <p:sldId id="256" r:id="rId2"/>
    <p:sldId id="463" r:id="rId3"/>
    <p:sldId id="532" r:id="rId4"/>
    <p:sldId id="513" r:id="rId5"/>
    <p:sldId id="514" r:id="rId6"/>
    <p:sldId id="515" r:id="rId7"/>
    <p:sldId id="524" r:id="rId8"/>
    <p:sldId id="520" r:id="rId9"/>
    <p:sldId id="522" r:id="rId10"/>
    <p:sldId id="521" r:id="rId11"/>
    <p:sldId id="533" r:id="rId12"/>
    <p:sldId id="534" r:id="rId13"/>
    <p:sldId id="535" r:id="rId14"/>
    <p:sldId id="551" r:id="rId15"/>
    <p:sldId id="553" r:id="rId16"/>
    <p:sldId id="528" r:id="rId17"/>
    <p:sldId id="527" r:id="rId18"/>
    <p:sldId id="526" r:id="rId19"/>
    <p:sldId id="554" r:id="rId20"/>
    <p:sldId id="542" r:id="rId21"/>
    <p:sldId id="548" r:id="rId22"/>
    <p:sldId id="555" r:id="rId23"/>
    <p:sldId id="562" r:id="rId24"/>
    <p:sldId id="540" r:id="rId25"/>
    <p:sldId id="563" r:id="rId26"/>
    <p:sldId id="560" r:id="rId27"/>
    <p:sldId id="561" r:id="rId28"/>
    <p:sldId id="556" r:id="rId29"/>
    <p:sldId id="545" r:id="rId30"/>
    <p:sldId id="510" r:id="rId31"/>
    <p:sldId id="564" r:id="rId32"/>
    <p:sldId id="511" r:id="rId33"/>
    <p:sldId id="557" r:id="rId34"/>
    <p:sldId id="477" r:id="rId35"/>
    <p:sldId id="399" r:id="rId36"/>
    <p:sldId id="409" r:id="rId37"/>
    <p:sldId id="481" r:id="rId38"/>
    <p:sldId id="482" r:id="rId39"/>
    <p:sldId id="5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33.929"/>
    </inkml:context>
    <inkml:brush xml:id="br0">
      <inkml:brushProperty name="width" value="0.05" units="cm"/>
      <inkml:brushProperty name="height" value="0.05" units="cm"/>
    </inkml:brush>
  </inkml:definitions>
  <inkml:trace contextRef="#ctx0" brushRef="#br0">1028 661 24575,'-27'2'0,"0"1"0,-35 8 0,6-1 0,-140 30 0,26-5 0,104-23 0,-67 21 0,104-23 0,0 0 0,1 2 0,1 1 0,-44 27 0,11 8 0,54-43 0,1 0 0,0 1 0,0-1 0,1 1 0,-1 0 0,1 0 0,1 0 0,-5 10 0,8-15 0,-1 1 0,1 0 0,0 0 0,0 0 0,0 0 0,0 0 0,0 0 0,0 0 0,0-1 0,0 1 0,1 0 0,-1 0 0,1 0 0,0 0 0,-1-1 0,1 1 0,0 0 0,0-1 0,0 1 0,0 0 0,0-1 0,1 0 0,-1 1 0,0-1 0,1 0 0,-1 1 0,1-1 0,-1 0 0,1 0 0,-1 0 0,1 0 0,0 0 0,2 0 0,4 3 0,0-1 0,1 0 0,-1-1 0,0 0 0,1 0 0,8 0 0,46 1 0,-1-4 0,109-14 0,-99 7 0,300-44 0,-32 13 0,-122 14 0,23-3 0,-206 25 0,-1-1 0,1-2 0,-1-1 0,52-18 0,-78 20 0,-1 1 0,1-1 0,-1 0 0,0-1 0,-1 1 0,1-2 0,-1 1 0,0-1 0,-1 1 0,0-2 0,0 1 0,0 0 0,5-14 0,28-36 0,103-123 0,-82 112 0,-2-3 0,-4-3 0,50-89 0,-101 159 0,0 0 0,0 0 0,0 0 0,0 0 0,-1-1 0,0 1 0,0-1 0,0 1 0,0 0 0,-1-1 0,1 1 0,-1-1 0,0 1 0,-1-1 0,1 1 0,-1-1 0,0 1 0,0-1 0,-2-3 0,1 4 0,0 0 0,0 1 0,-1 0 0,1-1 0,-1 1 0,0 0 0,0 0 0,0 1 0,0-1 0,0 1 0,-1-1 0,1 1 0,-1 0 0,1 0 0,-1 1 0,0-1 0,0 1 0,0 0 0,0 0 0,0 0 0,-4 0 0,-24-3 0,1 2 0,-1 1 0,-63 6 0,89-4 0,0 0 0,0 0 0,1 0 0,-1 1 0,0 0 0,1 0 0,-1 1 0,1-1 0,-1 1 0,1 0 0,0 1 0,0-1 0,-6 7 0,5-3 0,0 0 0,0 0 0,1 1 0,0-1 0,0 1 0,1 0 0,0 0 0,-3 10 0,-2 12 0,1 0 0,1 1 0,-4 62 0,11-92 0,-1 10 0,-1 0 0,0-1 0,-1 1 0,0-1 0,0 0 0,-1 0 0,-1 0 0,0 0 0,0-1 0,-1 0 0,0 0 0,0 0 0,-1-1 0,0 1 0,-9 6 0,4-5 0,0 0 0,-1-1 0,0 0 0,-1-1 0,0-1 0,0 0 0,0-1 0,-1-1 0,-27 7 0,-177 35 0,-105 26 0,171-36 0,132-32 0,0-1 0,0-1 0,0-1 0,-40-1 0,60-1 0,0 0 0,0 0 0,1 0 0,-1 0 0,0 0 0,0 0 0,0 0 0,0-1 0,0 1 0,0 0 0,0-1 0,1 1 0,-1-1 0,0 1 0,0-1 0,1 1 0,-1-1 0,0 1 0,0-1 0,1 0 0,-1 1 0,1-1 0,-1 0 0,1 0 0,-1 1 0,1-1 0,-1 0 0,1 0 0,0 0 0,-1 0 0,1 0 0,0 1 0,0-1 0,0 0 0,-1 0 0,1 0 0,0 0 0,0 0 0,0 0 0,1 0 0,-1 0 0,0 0 0,0 0 0,2-7 0,1 1 0,-1 0 0,1 1 0,6-12 0,-1 4 0,2-8 0,6-18 0,3 2 0,40-63 0,-51 90 0,0 1 0,0-1 0,2 2 0,-1-1 0,1 1 0,0 1 0,1 0 0,0 0 0,0 1 0,1 1 0,0-1 0,0 2 0,15-5 0,-22 8 0,1 0 0,0 1 0,0-1 0,0 1 0,0 1 0,0-1 0,0 1 0,0 0 0,11 2 0,-15-2 0,1 1 0,-1 0 0,0 0 0,0 0 0,0 0 0,0 0 0,0 1 0,0-1 0,0 0 0,0 1 0,0 0 0,0-1 0,-1 1 0,1 0 0,-1 0 0,1 0 0,-1 0 0,0 0 0,0 0 0,0 0 0,0 1 0,0-1 0,0 0 0,0 0 0,-1 1 0,1 4 0,5 23 0,0 3 0,0 0 0,-2 0 0,-1 60 0,-3-89 0,-1 0 0,0 0 0,0-1 0,0 1 0,-1 0 0,1 0 0,-1-1 0,0 1 0,0-1 0,0 1 0,0-1 0,-1 0 0,1 0 0,-1 0 0,0 0 0,0 0 0,0-1 0,-6 5 0,-6 2 0,0-1 0,0 0 0,-20 7 0,5-2 0,-5 2-1365,1-2-5461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40.392"/>
    </inkml:context>
    <inkml:brush xml:id="br0">
      <inkml:brushProperty name="width" value="0.1" units="cm"/>
      <inkml:brushProperty name="height" value="0.1" units="cm"/>
      <inkml:brushProperty name="color" value="#AE198D"/>
      <inkml:brushProperty name="inkEffects" value="galaxy"/>
      <inkml:brushProperty name="anchorX" value="-7214.0415"/>
      <inkml:brushProperty name="anchorY" value="-7581.87744"/>
      <inkml:brushProperty name="scaleFactor" value="0.5"/>
    </inkml:brush>
  </inkml:definitions>
  <inkml:trace contextRef="#ctx0" brushRef="#br0">355 600 24575,'0'0'0,"0"-4"0,0-8 0,0-4 0,-5 0 0,-6-3 0,-6 3 0,-4-1 0,-4 3 0,-2 4 0,0 2 0,-2 10 0,1 1 0,-1 8 0,7 5 0,0-1 0,5 3 0,0 3 0,4 2 0,4 2 0,-3 1 0,3 1 0,2 1 0,2-1 0,2 1 0,7-5 0,2-1 0,5-6 0,4 1 0,6-4 0,3-3 0,2-9 0,1-4 0,1-6 0,0-7 0,1-4 0,-1-4 0,0-3 0,-1-6 0,-5-1 0,0-5 0,-6-5 0,-4-10 0,-5-3 0,-3-2 0,-3-5 0,-6-1 0,-1 2 0,-1 7 0,2 3 0,1 6 0,1 7 0,2 16 0,0 15 0,1 19 0,6 11 0,-1 13 0,1 9 0,-1 7 0,-1 3 0,3 9 0,0 0 0,-1 1 0,-1-2 0,-2-7 0,4-2 0,0-7 0,-2-5 0,0-5 0,4-5 0,-2-1 0,5-7 0,-1-1 0,3-6 0,4-4 0,3-5 0,2-2 0,3-3 0,1-7 0,0 0 0,1 0 0,0-5 0,-11 1 0,-6-4 0,-11 2 0,-4 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7.173"/>
    </inkml:context>
    <inkml:brush xml:id="br0">
      <inkml:brushProperty name="width" value="0.05" units="cm"/>
      <inkml:brushProperty name="height" value="0.05" units="cm"/>
    </inkml:brush>
  </inkml:definitions>
  <inkml:trace contextRef="#ctx0" brushRef="#br0">543 306 24575,'10'-9'0,"1"1"0,0 0 0,18-10 0,11-7 0,-28 16 0,-1 1 0,0-2 0,0 1 0,-1-2 0,0 1 0,13-20 0,-21 27 0,-1 1 0,1-1 0,-1 0 0,1 0 0,-1 0 0,0 0 0,0 0 0,-1 0 0,1 0 0,0-1 0,-1 1 0,0 0 0,0 0 0,0 0 0,0-1 0,-1 1 0,1 0 0,-1 0 0,0 0 0,1 0 0,-2 0 0,1 0 0,0 0 0,0 0 0,-1 0 0,0 0 0,1 1 0,-1-1 0,0 1 0,-1-1 0,1 1 0,0 0 0,-1 0 0,1 0 0,-5-3 0,-2-1 0,0 1 0,0 0 0,-1 0 0,0 1 0,1 0 0,-2 0 0,1 1 0,0 1 0,-1 0 0,1 0 0,-13 0 0,-7 1 0,1 1 0,-54 7 0,60-3 0,0 1 0,0 1 0,1 2 0,-1 0 0,2 1 0,-1 1 0,1 1 0,1 1 0,0 1 0,0 1 0,2 0 0,-22 22 0,27-24 0,0 2 0,1-1 0,0 2 0,1-1 0,1 2 0,0-1 0,1 1 0,0 1 0,2 0 0,0 0 0,1 0 0,1 1 0,0 0 0,1 0 0,1 0 0,-1 23 0,5-29 0,-1 0 0,2 0 0,-1 0 0,2 0 0,-1-1 0,2 1 0,-1-1 0,2 0 0,-1 0 0,2 0 0,-1-1 0,1 0 0,1 0 0,0 0 0,0-1 0,1 0 0,0 0 0,1-1 0,0 0 0,18 12 0,-7-8 0,0 0 0,1-1 0,1-1 0,0-1 0,0-1 0,1-1 0,0-1 0,0-1 0,37 3 0,-17-5-170,1-1-1,0-3 0,0-2 1,0-1-1,-1-2 0,0-3 1,73-23-1,-55 10-6655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7.643"/>
    </inkml:context>
    <inkml:brush xml:id="br0">
      <inkml:brushProperty name="width" value="0.05" units="cm"/>
      <inkml:brushProperty name="height" value="0.05" units="cm"/>
    </inkml:brush>
  </inkml:definitions>
  <inkml:trace contextRef="#ctx0" brushRef="#br0">277 192 24575,'3'0'0,"-1"-1"0,0 1 0,0-1 0,1 0 0,-1 0 0,0 0 0,0 0 0,0 0 0,0-1 0,0 1 0,0-1 0,-1 1 0,1-1 0,0 0 0,2-3 0,20-30 0,-22 32 0,0-1 0,0 0 0,0 0 0,0 0 0,-1 0 0,0 0 0,0 0 0,0 0 0,0 0 0,-1 0 0,0-1 0,1 1 0,-2 0 0,1 0 0,0-1 0,-1 1 0,0 0 0,-2-6 0,2 6 0,-1 1 0,0 0 0,0 0 0,0 0 0,-1 0 0,1 0 0,-1 0 0,0 1 0,0-1 0,0 1 0,0 0 0,0 0 0,0 0 0,0 0 0,-1 1 0,1-1 0,-1 1 0,1 0 0,-1 0 0,0 0 0,-4 0 0,-4-1 0,0 1 0,1 0 0,-1 1 0,0 0 0,0 1 0,0 1 0,1 0 0,-1 0 0,1 1 0,0 1 0,-1 0 0,1 0 0,1 1 0,-12 6 0,15-7 0,1 0 0,-1 1 0,1-1 0,0 1 0,0 0 0,1 1 0,-1-1 0,1 1 0,0 0 0,1 1 0,0-1 0,0 1 0,0 0 0,0 0 0,1 0 0,1 0 0,-1 0 0,1 1 0,0-1 0,1 1 0,0 0 0,-1 10 0,2-15 0,0 1 0,1-1 0,-1 1 0,1-1 0,-1 0 0,1 1 0,0-1 0,0 0 0,1 1 0,-1-1 0,1 0 0,-1 0 0,1 0 0,0 0 0,0 0 0,0-1 0,1 1 0,-1-1 0,4 4 0,-1-3 0,0 0 0,0 0 0,0 0 0,0-1 0,0 0 0,0 0 0,1 0 0,-1-1 0,1 0 0,0 0 0,6 1 0,-3-2 0,0 1 0,1-1 0,-1-1 0,0 0 0,0 0 0,1-1 0,-1 0 0,0 0 0,-1-1 0,1 0 0,0-1 0,-1 0 0,0 0 0,13-9 0,-1-9 0,-15 17 0,0-1 0,0 1 0,0 0 0,9-6 0,-13 10 0,0 0 0,1 0 0,-1 0 0,0 1 0,1-1 0,-1 0 0,1 1 0,-1 0 0,1-1 0,0 1 0,-1 0 0,1 0 0,-1-1 0,1 1 0,-1 1 0,1-1 0,0 0 0,-1 0 0,1 0 0,-1 1 0,1-1 0,-1 1 0,1-1 0,2 2 0,23 15 0,43 36 0,16 10 0,-59-48-1365,-3-3-5461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8.724"/>
    </inkml:context>
    <inkml:brush xml:id="br0">
      <inkml:brushProperty name="width" value="0.05" units="cm"/>
      <inkml:brushProperty name="height" value="0.05" units="cm"/>
    </inkml:brush>
  </inkml:definitions>
  <inkml:trace contextRef="#ctx0" brushRef="#br0">1 303 24575,'0'-22'0,"-1"6"0,1 0 0,1 0 0,0 0 0,6-25 0,-6 37 0,0 1 0,0-1 0,1 1 0,-1 0 0,1-1 0,-1 1 0,1 0 0,0 0 0,0 0 0,1 1 0,-1-1 0,0 0 0,1 1 0,0 0 0,-1-1 0,1 1 0,0 0 0,0 0 0,0 1 0,1-1 0,-1 1 0,0-1 0,1 1 0,-1 0 0,0 0 0,6 0 0,-5 1 0,1 0 0,0 0 0,0 0 0,0 1 0,0 0 0,-1 0 0,1 0 0,0 1 0,-1 0 0,1-1 0,-1 2 0,0-1 0,1 0 0,5 6 0,5 3 0,-1 0 0,18 19 0,-19-17 0,0 0 0,-1 0 0,-1 2 0,-1-1 0,0 1 0,0 1 0,12 28 0,-22-43 0,1 1 0,-1-1 0,1 1 0,-1 0 0,1-1 0,-1 1 0,0 0 0,0 0 0,0-1 0,0 1 0,0 0 0,0-1 0,-1 1 0,1 0 0,0-1 0,-1 1 0,1 0 0,-1-1 0,0 1 0,1-1 0,-1 1 0,0-1 0,0 1 0,0-1 0,0 1 0,0-1 0,-1 0 0,1 0 0,0 0 0,-1 0 0,1 0 0,0 0 0,-4 2 0,3-2 0,0-1 0,-1 1 0,1 0 0,-1-1 0,1 1 0,-1-1 0,1 0 0,-1 0 0,1 0 0,-1 0 0,1 0 0,-1 0 0,1-1 0,0 1 0,-1-1 0,1 0 0,-1 0 0,1 0 0,0 0 0,0 0 0,0 0 0,0-1 0,-3-1 0,2 0 0,0 0 0,0 0 0,0 0 0,1 0 0,-1 0 0,1-1 0,-1 1 0,1-1 0,0 0 0,1 0 0,-1 0 0,1 0 0,-1 0 0,1 0 0,0-4 0,0 0 0,0-1 0,1 1 0,0-1 0,1 1 0,0 0 0,0 0 0,3-11 0,1 1 0,2 0 0,0 0 0,0 0 0,2 1 0,0 0 0,12-15 0,-15 23 0,1 1 0,0 0 0,0 0 0,1 1 0,0-1 0,0 2 0,0-1 0,1 1 0,0 1 0,11-6 0,-14 8 0,1 1 0,0-1 0,0 1 0,0 1 0,0-1 0,0 1 0,0 1 0,0-1 0,0 1 0,1 0 0,-1 1 0,0 0 0,0 0 0,0 0 0,12 4 0,87 39 0,-72-29 0,0-1 0,64 17 0,-70-24 0,-23-5 0,0-1 0,0 1 0,0-1 0,0 0 0,1 0 0,-1-1 0,0 0 0,0 1 0,1-2 0,-1 1 0,0-1 0,0 1 0,0-1 0,0-1 0,0 1 0,7-3 0,9-5 0,33-16 0,-52 24 0,1-1 0,-1 1 0,0 0 0,0-1 0,0 1 0,0-1 0,0 0 0,-1 0 0,1 1 0,0-1 0,-1 0 0,0-1 0,1 1 0,-1 0 0,0 0 0,0 0 0,0-1 0,1-2 0,-2 4 0,0 0 0,0-1 0,0 1 0,0 0 0,0 0 0,0 0 0,-1 0 0,1-1 0,0 1 0,-1 0 0,1 0 0,-1 0 0,1 0 0,-1 0 0,1 0 0,-1 0 0,0 0 0,1 0 0,-1 0 0,0 0 0,0 0 0,-1-1 0,-1 0 0,0 1 0,0-1 0,0 0 0,0 1 0,0-1 0,0 1 0,-7-1 0,-2-1 0,0 2 0,-1-1 0,-16 2 0,7 0 0,-1 2 0,1 1 0,0 1 0,-26 7 0,37-7 0,0-1 0,0 1 0,0 1 0,0 0 0,1 1 0,0 0 0,0 0 0,0 1 0,-14 14 0,21-19 0,1 1 0,-1-1 0,1 1 0,0 0 0,0 0 0,0 0 0,0 1 0,1-1 0,-1 0 0,1 1 0,0-1 0,0 1 0,0-1 0,0 1 0,1-1 0,-1 1 0,1 0 0,0-1 0,0 1 0,0-1 0,1 1 0,-1 0 0,1-1 0,2 7 0,-1-5 0,0-1 0,0 0 0,1 0 0,0 0 0,0 0 0,0-1 0,0 1 0,0-1 0,1 0 0,-1 0 0,1 0 0,0 0 0,0-1 0,0 1 0,1-1 0,-1 0 0,0 0 0,8 2 0,-1-2 0,-1 0 0,1 0 0,0-1 0,0 0 0,0-1 0,0 0 0,0-1 0,-1 0 0,1-1 0,17-4 0,-15 2 0,0-1 0,0 0 0,0 0 0,-1-1 0,0-1 0,0 0 0,20-16 0,-31 22 0,-1 1 0,0-1 0,0 1 0,1-1 0,-1 1 0,0 0 0,1-1 0,-1 1 0,1-1 0,-1 1 0,1 0 0,-1 0 0,1-1 0,-1 1 0,1 0 0,-1 0 0,1-1 0,-1 1 0,1 0 0,-1 0 0,1 0 0,-1 0 0,1 0 0,-1 0 0,1 0 0,-1 0 0,1 0 0,-1 0 0,1 0 0,0 0 0,-1 0 0,1 0 0,-1 1 0,1-1 0,-1 0 0,1 0 0,-1 1 0,1-1 0,-1 0 0,0 1 0,1-1 0,-1 0 0,1 1 0,-1-1 0,0 1 0,1-1 0,-1 0 0,0 1 0,1-1 0,-1 1 0,0-1 0,0 1 0,0-1 0,1 1 0,-1-1 0,0 1 0,0-1 0,0 1 0,0 0 0,0-1 0,0 1 0,0-1 0,0 1 0,0 0 0,0 47 0,-1-37 0,1 58 0,3-1 0,22 127 0,-20-166 0,12 76 0,-16-91 0,0 1 0,-1-1 0,0 1 0,-1-1 0,-3 16 0,3-27 0,0 1 0,0-1 0,0 1 0,-1-1 0,1 1 0,-1-1 0,0 0 0,0 1 0,0-1 0,0 0 0,0 0 0,-1-1 0,1 1 0,-1 0 0,0-1 0,-6 5 0,5-5 0,-1 1 0,0-1 0,-1 0 0,1-1 0,0 1 0,0-1 0,-1 0 0,1 0 0,-1 0 0,-8-1 0,0-1 0,1 0 0,-1-1 0,0 0 0,1-1 0,-1-1 0,1 0 0,0-1 0,-18-9 0,17 6 0,0-1 0,0-1 0,0 0 0,2 0 0,-1-2 0,1 1 0,1-2 0,0 1 0,1-2 0,-15-24 0,19 27 0,0 1 0,1-1 0,0-1 0,1 1 0,0 0 0,1-1 0,1 0 0,0 0 0,0 0 0,1 0 0,0 0 0,1 0 0,1 0 0,0 0 0,4-20 0,-3 25 0,0 1 0,1 0 0,-1 0 0,1 0 0,0 0 0,1 1 0,-1-1 0,1 1 0,0 0 0,1 0 0,-1 0 0,1 0 0,0 1 0,0 0 0,0 0 0,1 0 0,0 1 0,-1 0 0,1 0 0,0 0 0,7-2 0,14-3 0,0 2 0,0 0 0,50-3 0,-13 1 0,8-5-682,85-28-1,-125 31-6143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9.071"/>
    </inkml:context>
    <inkml:brush xml:id="br0">
      <inkml:brushProperty name="width" value="0.05" units="cm"/>
      <inkml:brushProperty name="height" value="0.05" units="cm"/>
    </inkml:brush>
  </inkml:definitions>
  <inkml:trace contextRef="#ctx0" brushRef="#br0">84 141 24575,'1'0'0,"0"-1"0,1 1 0,-1-1 0,0 0 0,0 1 0,0-1 0,0 0 0,1 0 0,-1 0 0,0 1 0,-1-1 0,1 0 0,0 0 0,0-1 0,0 1 0,-1 0 0,1 0 0,0 0 0,-1 0 0,1-1 0,-1 1 0,1 0 0,-1 0 0,0-1 0,0 1 0,1 0 0,-1-1 0,0-1 0,0-2 0,1 1 0,-1-1 0,0 1 0,0-1 0,0 1 0,0 0 0,-2-7 0,2 10 0,-1 1 0,1-1 0,0 0 0,0 0 0,-1 1 0,1-1 0,-1 0 0,1 1 0,-1-1 0,1 0 0,-1 1 0,1-1 0,-1 1 0,1-1 0,-1 0 0,0 1 0,1 0 0,-1-1 0,0 1 0,0-1 0,1 1 0,-1 0 0,0 0 0,0-1 0,1 1 0,-1 0 0,0 0 0,-1 0 0,-1 0 0,1 0 0,0 1 0,0 0 0,0-1 0,0 1 0,0 0 0,0 0 0,0 0 0,1 0 0,-1 0 0,-2 2 0,-1 1 0,-1 1 0,1 0 0,0 0 0,0 1 0,-7 10 0,8-9 0,1 0 0,0 0 0,0 0 0,1 0 0,0 0 0,0 0 0,1 0 0,0 1 0,0-1 0,0 1 0,1-1 0,1 0 0,-1 1 0,1-1 0,3 13 0,-2-14 0,-1-1 0,1 0 0,0 0 0,1 0 0,0 0 0,-1 0 0,1-1 0,1 1 0,-1-1 0,1 0 0,-1 0 0,1 0 0,1 0 0,-1-1 0,0 1 0,1-1 0,0 0 0,-1-1 0,1 1 0,0-1 0,9 3 0,-3-2 0,1-1 0,0 0 0,0 0 0,0-2 0,0 1 0,0-1 0,0-1 0,0 0 0,0-1 0,0 0 0,-1-1 0,1 0 0,19-8 0,-26 9 0,0-1 0,0 1 0,-1-1 0,1 1 0,-1-1 0,0 0 0,0-1 0,0 1 0,0-1 0,-1 0 0,1 0 0,-1 0 0,0 0 0,0 0 0,0-1 0,-1 0 0,0 1 0,1-1 0,-2 0 0,1 0 0,-1 0 0,1 0 0,-1 0 0,-1-1 0,1 1 0,-1 0 0,0 0 0,0-1 0,0 1 0,-1 0 0,0 0 0,0 0 0,-2-7 0,0 4 8,1 1 0,-2-1 0,1 1 0,-1 0 0,0 0 0,0 0 0,-1 1 0,0-1 0,0 1 0,0 0 0,-1 0 0,0 1 0,0 0 0,-13-8 0,7 5-194,-1 1 1,-1 1-1,1 0 0,-1 1 1,0 0-1,0 1 1,-17-2-1,-15-1-6640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39.214"/>
    </inkml:context>
    <inkml:brush xml:id="br0">
      <inkml:brushProperty name="width" value="0.05" units="cm"/>
      <inkml:brushProperty name="height" value="0.05" units="cm"/>
    </inkml:brush>
  </inkml:definitions>
  <inkml:trace contextRef="#ctx0" brushRef="#br0">0 6 24575,'0'-4'0,"0"2"0,0 7 0,0 7 0,0 6 0,0 4 0,0 4 0,5 2 0,1 0 0,0 1 0,-1 0 0,-2-1 0,4 0 0,0-5-8191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39.589"/>
    </inkml:context>
    <inkml:brush xml:id="br0">
      <inkml:brushProperty name="width" value="0.05" units="cm"/>
      <inkml:brushProperty name="height" value="0.05" units="cm"/>
    </inkml:brush>
  </inkml:definitions>
  <inkml:trace contextRef="#ctx0" brushRef="#br0">0 7 24575,'0'-5'0,"0"4"0,5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39.917"/>
    </inkml:context>
    <inkml:brush xml:id="br0">
      <inkml:brushProperty name="width" value="0.05" units="cm"/>
      <inkml:brushProperty name="height" value="0.05" units="cm"/>
    </inkml:brush>
  </inkml:definitions>
  <inkml:trace contextRef="#ctx0" brushRef="#br0">0 48 24575,'6'10'0,"0"0"0,1-1 0,1 0 0,9 11 0,-11-14 0,-1 1 0,-1 0 0,1 0 0,-1 0 0,3 10 0,-3-9 0,-1-1 0,1 1 0,10 13 0,-13-21 0,-1 1 0,0-1 0,1 0 0,-1 1 0,0-1 0,1 0 0,-1 1 0,1-1 0,-1 0 0,0 0 0,1 1 0,-1-1 0,1 0 0,-1 0 0,1 0 0,-1 0 0,1 1 0,-1-1 0,1 0 0,-1 0 0,1 0 0,-1 0 0,1 0 0,0 0 0,-1 0 0,1-1 0,-1 1 0,1 0 0,-1 0 0,0 0 0,1 0 0,-1-1 0,1 1 0,-1 0 0,1 0 0,-1-1 0,1 1 0,-1 0 0,0-1 0,1 1 0,-1 0 0,0-1 0,1 1 0,-1-1 0,0 1 0,0-1 0,1 1 0,-1-1 0,14-28 0,-12 24 0,10-26 0,-8 18 0,1 0 0,0 1 0,0-1 0,2 1 0,-1 0 0,2 1 0,15-20 0,-22 30 0,1-1 0,-1 1 0,1 0 0,-1-1 0,1 1 0,0 0 0,-1 0 0,1 0 0,0 0 0,0 1 0,-1-1 0,1 0 0,0 1 0,0 0 0,0-1 0,0 1 0,0 0 0,0 0 0,0 0 0,0 0 0,0 0 0,0 0 0,2 1 0,-1 0 0,1 1 0,-1-1 0,0 1 0,0 0 0,1 0 0,-1 0 0,-1 1 0,1-1 0,0 1 0,-1-1 0,5 6 0,0 2 0,1 1 0,-2 0 0,1 1 0,-2-1 0,1 1 0,3 15 0,-5-12-341,-1 0 0,0 1-1,0 24 1,-3-16-6485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0.277"/>
    </inkml:context>
    <inkml:brush xml:id="br0">
      <inkml:brushProperty name="width" value="0.05" units="cm"/>
      <inkml:brushProperty name="height" value="0.05" units="cm"/>
    </inkml:brush>
  </inkml:definitions>
  <inkml:trace contextRef="#ctx0" brushRef="#br0">10 31 24575,'-8'-27'0,"7"24"0,7 16 0,10 26 0,-1 1 0,-2 0 0,15 82 0,-6-22 0,-3 6 0,-19-105 0,0-1 0,0 0 0,0 1 0,0-1 0,0 0 0,0 1 0,0-1 0,0 0 0,0 1 0,0-1 0,0 0 0,1 1 0,-1-1 0,0 0 0,0 1 0,0-1 0,0 0 0,1 1 0,-1-1 0,0 0 0,0 0 0,1 1 0,-1-1 0,0 0 0,1 0 0,-1 0 0,0 1 0,0-1 0,1 0 0,-1 0 0,0 0 0,1 0 0,-1 0 0,0 0 0,1 1 0,7-12 0,5-26 0,-12 34 0,8-26 0,1 2 0,18-36 0,-24 56 0,0-1 0,1 0 0,0 1 0,0 0 0,0 0 0,1 1 0,0-1 0,1 1 0,-1 1 0,1-1 0,0 1 0,10-6 0,-14 10 0,-1 0 0,1 0 0,-1 0 0,1 0 0,-1 1 0,1-1 0,-1 1 0,1-1 0,0 1 0,-1 0 0,1 0 0,0 0 0,-1 1 0,1-1 0,-1 0 0,1 1 0,0 0 0,-1-1 0,3 3 0,0-1 0,-1 1 0,0-1 0,0 1 0,0 0 0,-1 1 0,1-1 0,-1 0 0,1 1 0,4 7 0,2 6 0,0 0 0,-1 1 0,13 37 0,-7 2-1365,-11-32-5461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0.669"/>
    </inkml:context>
    <inkml:brush xml:id="br0">
      <inkml:brushProperty name="width" value="0.05" units="cm"/>
      <inkml:brushProperty name="height" value="0.05" units="cm"/>
    </inkml:brush>
  </inkml:definitions>
  <inkml:trace contextRef="#ctx0" brushRef="#br0">54 93 24575,'0'0'0,"0"1"0,1 0 0,-1 0 0,0 0 0,1 0 0,-1 0 0,1 0 0,-1 0 0,1 0 0,-1-1 0,1 1 0,0 0 0,-1 0 0,1-1 0,0 1 0,0-1 0,-1 1 0,1 0 0,0-1 0,0 1 0,0-1 0,0 0 0,0 1 0,0-1 0,0 0 0,2 1 0,29 5 0,-29-6 0,10 1 0,0 0 0,0-1 0,17-1 0,-28 1 0,0 0 0,1 0 0,-1 0 0,0-1 0,0 1 0,1-1 0,-1 1 0,0-1 0,0 0 0,0 0 0,0 1 0,0-2 0,0 1 0,0 0 0,0 0 0,0-1 0,-1 1 0,1-1 0,-1 1 0,1-1 0,-1 0 0,1 1 0,-1-1 0,0 0 0,0 0 0,0 0 0,2-3 0,-3 3 0,0 0 0,-1 0 0,1 0 0,0 0 0,-1-1 0,1 2 0,-1-1 0,1 0 0,-1 0 0,0 0 0,0 0 0,0 0 0,0 0 0,0 1 0,0-1 0,-1 1 0,1-1 0,-1 1 0,1-1 0,-1 1 0,1 0 0,-1-1 0,0 1 0,-2-1 0,-49-24 0,47 23 0,1 1 0,1 0 0,-1 1 0,0-1 0,0 1 0,1 0 0,-1 1 0,0-1 0,0 1 0,0 0 0,0 0 0,0 0 0,0 1 0,0 0 0,1 0 0,-1 0 0,0 0 0,-5 3 0,6-2 0,0 0 0,1 0 0,0 1 0,0-1 0,0 1 0,0 0 0,0 0 0,0 0 0,1 0 0,-1 0 0,1 0 0,0 1 0,0 0 0,0-1 0,0 1 0,1 0 0,0-1 0,-1 1 0,1 0 0,1 0 0,-2 7 0,2-2 8,0 0 0,0-1 0,1 1 0,0 0 0,1 0 0,0-1 0,0 1 0,1-1 0,0 1 0,0-1 0,1 0 0,0 0 0,0-1 0,11 14 0,-10-13-114,1-1 0,0 0 0,0 0 0,1-1 0,0 1 0,0-1-1,1-1 1,0 0 0,0 0 0,0 0 0,0-1 0,1 0 0,15 5 0,-1-5-6720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1.029"/>
    </inkml:context>
    <inkml:brush xml:id="br0">
      <inkml:brushProperty name="width" value="0.05" units="cm"/>
      <inkml:brushProperty name="height" value="0.05" units="cm"/>
    </inkml:brush>
  </inkml:definitions>
  <inkml:trace contextRef="#ctx0" brushRef="#br0">24 158 24575,'-21'-13'0,"19"16"0,10 8 0,10 8 0,40 47 0,-52-58 0,-1-1 0,0 1 0,0 0 0,-1 0 0,0 1 0,0-1 0,3 12 0,-7-19 0,1 0 0,-1 0 0,0 0 0,1-1 0,-1 1 0,0 0 0,1 0 0,-1 0 0,0 0 0,0 0 0,0 1 0,0-1 0,0 0 0,0 0 0,0 0 0,-1 0 0,1 0 0,0 0 0,0 0 0,-1 0 0,1-1 0,0 1 0,-1 0 0,1 0 0,-1 0 0,0 0 0,1 0 0,-1-1 0,0 1 0,1 0 0,-1 0 0,0-1 0,0 1 0,1-1 0,-1 1 0,0 0 0,-2 0 0,2-1 0,-1 0 0,0-1 0,1 1 0,-1 0 0,1-1 0,-1 1 0,1-1 0,-1 1 0,0-1 0,1 1 0,0-1 0,-1 0 0,1 0 0,-1 0 0,1 0 0,0 0 0,0 0 0,0 0 0,0-1 0,-1 1 0,1 0 0,1-1 0,-3-1 0,0-4 5,-1 0 1,1 0-1,0 0 0,1-1 0,-1 1 0,2-1 1,-1 1-1,1-1 0,0 0 0,0 1 1,1-1-1,0 0 0,1 0 0,0 1 0,0-1 1,0 0-1,1 1 0,0-1 0,1 1 0,-1 0 1,1-1-1,7-9 0,-3 4-129,0 0 0,2 1 1,-1 0-1,2 0 0,-1 1 0,1 0 1,1 1-1,0 0 0,1 1 0,0 0 1,13-7-1,-1 4-6702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57.568"/>
    </inkml:context>
    <inkml:brush xml:id="br0">
      <inkml:brushProperty name="width" value="0.05" units="cm"/>
      <inkml:brushProperty name="height" value="0.05" units="cm"/>
    </inkml:brush>
  </inkml:definitions>
  <inkml:trace contextRef="#ctx0" brushRef="#br0">32 40 24575,'-11'1'0,"-9"-1"0,20-5 0,11-5 0,-5 6 0,18-12 0,-23 15 0,0 1 0,0-1 0,0 0 0,0 1 0,0 0 0,0-1 0,0 1 0,0 0 0,0-1 0,0 1 0,0 0 0,0 0 0,0 0 0,1 0 0,-1 0 0,0 0 0,0 0 0,0 0 0,0 1 0,2-1 0,-2 2 0,-1-1 0,1 0 0,0 1 0,-1-1 0,1 1 0,-1-1 0,0 1 0,1-1 0,-1 1 0,0-1 0,0 1 0,0-1 0,0 1 0,0 0 0,0-1 0,-1 3 0,-5 28 0,6-31 0,-30 103 0,28-99 31,1-11-1427,1-4-5430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1.374"/>
    </inkml:context>
    <inkml:brush xml:id="br0">
      <inkml:brushProperty name="width" value="0.05" units="cm"/>
      <inkml:brushProperty name="height" value="0.05" units="cm"/>
    </inkml:brush>
  </inkml:definitions>
  <inkml:trace contextRef="#ctx0" brushRef="#br0">7 1 24575,'-5'0'0,"4"0"0,1 4 0,1 7 0,5 6 0,1 4 0,0 4 0,3 7 0,0 2 0,-2 0 0,-2 0 0,3-3 0,-1-1 0,-2-5-8191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1.718"/>
    </inkml:context>
    <inkml:brush xml:id="br0">
      <inkml:brushProperty name="width" value="0.05" units="cm"/>
      <inkml:brushProperty name="height" value="0.05" units="cm"/>
    </inkml:brush>
  </inkml:definitions>
  <inkml:trace contextRef="#ctx0" brushRef="#br0">17 28 24575,'-5'-4'0,"-1"-7"0,0 3 0,6 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2.064"/>
    </inkml:context>
    <inkml:brush xml:id="br0">
      <inkml:brushProperty name="width" value="0.05" units="cm"/>
      <inkml:brushProperty name="height" value="0.05" units="cm"/>
    </inkml:brush>
  </inkml:definitions>
  <inkml:trace contextRef="#ctx0" brushRef="#br0">1 1 24575,'2'0'0,"0"0"0,0 1 0,0-1 0,0 1 0,0 0 0,-1-1 0,1 1 0,0 0 0,0 0 0,-1 0 0,1 0 0,0 1 0,-1-1 0,1 0 0,-1 1 0,0-1 0,1 1 0,-1-1 0,0 1 0,0 0 0,0-1 0,0 1 0,1 3 0,1 2 0,0 0 0,-1 0 0,1 1 0,-2-1 0,2 8 0,8 70 0,17 107 0,-21-158 0,2-1 0,1 1 0,24 52 0,-28-75-100,1 5 158,1-1 0,0 0 1,12 15-1,-19-27-118,1-1 0,0 0 0,0 1 0,0-1 0,0 0 0,0 0 0,0 0 1,0 0-1,1-1 0,-1 1 0,1 0 0,-1-1 0,1 0 0,0 0 0,0 0 0,-1 0 0,1 0 0,0 0 0,0-1 1,0 1-1,0-1 0,0 0 0,0 0 0,5 0 0,8-6-6766</inkml:trace>
  <inkml:trace contextRef="#ctx0" brushRef="#br0" timeOffset="1">138 328 24575,'-5'0'0,"-10"0"0,-8 0 0,5 0 0,10 0 0,11 0 0,10 0 0,11 0 0,7-4 0,8-2 0,5-5 0,1 0 0,-7 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4.504"/>
    </inkml:context>
    <inkml:brush xml:id="br0">
      <inkml:brushProperty name="width" value="0.05" units="cm"/>
      <inkml:brushProperty name="height" value="0.05" units="cm"/>
    </inkml:brush>
  </inkml:definitions>
  <inkml:trace contextRef="#ctx0" brushRef="#br0">135 19 24575,'-2'-16'0,"-4"14"0,4 3 0,0 1 0,0-1 0,0 1 0,0 0 0,0 0 0,1 0 0,-1 0 0,1 0 0,-3 4 0,-12 20 0,0 2 0,2 0 0,1 1 0,1 0 0,-10 41 0,18-57 0,1 0 0,1 0 0,0 0 0,1 0 0,0 0 0,1 0 0,0 0 0,1 0 0,1 0 0,0 0 0,1 0 0,0 0 0,1-1 0,0 1 0,10 18 0,-8-23-105,0 0 0,1 0 0,0 0 0,0-1 0,0 0 0,1 0 0,1-1 0,-1 0 0,1-1 0,0 0 0,0 0 0,14 5 0,6 2-6721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5.136"/>
    </inkml:context>
    <inkml:brush xml:id="br0">
      <inkml:brushProperty name="width" value="0.05" units="cm"/>
      <inkml:brushProperty name="height" value="0.05" units="cm"/>
    </inkml:brush>
  </inkml:definitions>
  <inkml:trace contextRef="#ctx0" brushRef="#br0">18 622 24575,'-1'1'0,"0"-1"0,0 0 0,0 0 0,0 1 0,1-1 0,-1 0 0,0 1 0,0-1 0,0 1 0,1-1 0,-1 1 0,0-1 0,1 1 0,-1-1 0,0 1 0,1 0 0,-1 0 0,1-1 0,-1 1 0,1 0 0,0 0 0,-1-1 0,1 1 0,0 0 0,-1 0 0,1 0 0,0 0 0,0-1 0,0 1 0,-1 0 0,1 0 0,0 0 0,0 0 0,1 0 0,-1 0 0,0-1 0,0 3 0,7 42 0,-4-32 0,3 17 0,12 37 0,-10-39 0,-5-99 0,-4 26 0,8-257 0,-4 258 0,3 1 0,2-1 0,1 1 0,28-75 0,-33 109 0,-1 1 0,2-1 0,-1 1 0,1-1 0,0 1 0,1 1 0,0-1 0,0 1 0,1 0 0,0 1 0,0-1 0,9-5 0,-12 10 0,0 0 0,0 0 0,0 0 0,0 0 0,0 1 0,0 0 0,1-1 0,-1 2 0,1-1 0,-1 0 0,0 1 0,1 0 0,-1 0 0,1 0 0,-1 1 0,1 0 0,-1-1 0,1 1 0,-1 1 0,0-1 0,0 1 0,0 0 0,0-1 0,0 2 0,0-1 0,0 0 0,4 5 0,-1-2 0,-1 0 0,0 1 0,0 0 0,0 0 0,-1 1 0,1-1 0,-2 1 0,1 0 0,-1 1 0,0-1 0,0 1 0,-1 0 0,0 0 0,-1 0 0,0 0 0,0 0 0,0 1 0,-1-1 0,-1 1 0,1-1 0,-2 10 0,0-5 0,0-1 0,-1 1 0,-1-1 0,0 0 0,0 0 0,-2 0 0,1 0 0,-2 0 0,1-1 0,-1 0 0,-1 0 0,0-1 0,-13 15 0,10-14 0,-1-1 0,0 0 0,-1-1 0,0 0 0,-20 10 0,-70 29 0,100-47 0,0-1 0,0 1 0,0-1 0,0 1 0,1 0 0,-1 0 0,0 0 0,0 0 0,1 0 0,-1 0 0,0 0 0,1 1 0,0-1 0,-1 1 0,1-1 0,0 1 0,-1-1 0,1 1 0,0 0 0,0 0 0,0 1 0,1 0 0,0-1 0,0 0 0,1 1 0,-1-1 0,1 0 0,-1 1 0,1-1 0,0 0 0,0 0 0,0 0 0,0 0 0,1 0 0,-1 0 0,0 0 0,1 0 0,0 0 0,2 2 0,27 27 0,1-1 0,40 29 0,-7-6 0,7 7-1365,-55-47-5461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5.558"/>
    </inkml:context>
    <inkml:brush xml:id="br0">
      <inkml:brushProperty name="width" value="0.05" units="cm"/>
      <inkml:brushProperty name="height" value="0.05" units="cm"/>
    </inkml:brush>
  </inkml:definitions>
  <inkml:trace contextRef="#ctx0" brushRef="#br0">26 297 24575,'1'-3'0,"-1"0"0,0 1 0,1-1 0,0 1 0,0-1 0,0 1 0,0-1 0,0 1 0,0-1 0,1 1 0,-1 0 0,1 0 0,-1 0 0,1 0 0,0 0 0,0 0 0,0 0 0,0 0 0,0 1 0,0-1 0,1 1 0,-1 0 0,5-2 0,9-5 0,0 2 0,31-8 0,-5 2 0,-36 9 0,-1 1 0,0-1 0,1 0 0,-1 0 0,-1-1 0,1 1 0,0-1 0,-1 0 0,0 0 0,0-1 0,0 1 0,0-1 0,3-7 0,-5 10 0,-1-1 0,0 0 0,0 1 0,0-1 0,0 0 0,0 0 0,-1 0 0,1 0 0,-1 1 0,0-1 0,0 0 0,0 0 0,0 0 0,-1 0 0,1 0 0,-1 0 0,1 0 0,-1 1 0,0-1 0,0 0 0,0 1 0,-1-1 0,1 0 0,-1 1 0,1-1 0,-1 1 0,0 0 0,-3-3 0,-1-2 0,-1 1 0,0 0 0,-1 0 0,1 1 0,-1 0 0,0 0 0,0 1 0,0 0 0,-1 1 0,1-1 0,-19-3 0,23 6 0,0 1 0,0-1 0,0 1 0,-1-1 0,1 1 0,0 1 0,0-1 0,0 0 0,0 1 0,-1 0 0,1 0 0,0 0 0,0 1 0,0-1 0,1 1 0,-1 0 0,0 0 0,1 0 0,-1 1 0,1-1 0,0 1 0,-1 0 0,1 0 0,1 0 0,-1 0 0,0 0 0,-3 6 0,2 0 0,0 0 0,1 1 0,-1-1 0,2 1 0,-1-1 0,1 1 0,1 0 0,0 0 0,0 0 0,1 0 0,0 0 0,1 0 0,0 0 0,1-1 0,0 1 0,4 12 0,-3-10 0,2 0 0,-1 1 0,2-1 0,-1-1 0,2 1 0,-1-1 0,1 0 0,1-1 0,0 1 0,1-1 0,19 17 0,-24-24-91,0 0 0,1 0 0,-1 0 0,1-1 0,-1 0 0,1 0 0,0 0 0,0 0 0,0-1 0,0 1 0,0-1 0,0 0 0,0-1 0,9 0 0,10-3-6735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5.919"/>
    </inkml:context>
    <inkml:brush xml:id="br0">
      <inkml:brushProperty name="width" value="0.05" units="cm"/>
      <inkml:brushProperty name="height" value="0.05" units="cm"/>
    </inkml:brush>
  </inkml:definitions>
  <inkml:trace contextRef="#ctx0" brushRef="#br0">0 125 24575,'3'24'0,"1"1"0,0-1 0,2 0 0,1 0 0,20 45 0,-26-66 0,1 1 0,0-1 0,-1 0 0,1 0 0,1 0 0,-1 0 0,0 0 0,1 0 0,0-1 0,-1 1 0,1-1 0,0 0 0,0 0 0,0 0 0,1 0 0,-1-1 0,0 1 0,1-1 0,-1 1 0,1-1 0,-1-1 0,1 1 0,0 0 0,-1-1 0,1 0 0,0 1 0,-1-2 0,1 1 0,0 0 0,5-2 0,-3 0 0,1 0 0,-1-1 0,0 0 0,0 0 0,0 0 0,0-1 0,0 0 0,-1 0 0,1 0 0,-1-1 0,-1 0 0,1 0 0,0 0 0,-1 0 0,6-11 0,-5 7 0,-1-1 0,0 0 0,0 0 0,-1 0 0,0 0 0,-1 0 0,0-1 0,-1 1 0,0-1 0,-1 1 0,0-1 0,0 0 0,-1 1 0,0-1 0,-1 1 0,-1-1 0,1 1 0,-2 0 0,1 0 0,-1 0 0,-1 1 0,0-1 0,0 1 0,-1 0 0,-10-12 0,14 19-105,1 0 0,-1 1 0,1-1 0,-1 1 0,0-1 0,0 1 0,0 0 0,0-1 0,0 1 0,0 0 0,0 1 0,-4-2 0,-5 1-6721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6.308"/>
    </inkml:context>
    <inkml:brush xml:id="br0">
      <inkml:brushProperty name="width" value="0.05" units="cm"/>
      <inkml:brushProperty name="height" value="0.05" units="cm"/>
    </inkml:brush>
  </inkml:definitions>
  <inkml:trace contextRef="#ctx0" brushRef="#br0">122 1 24575,'7'0'0,"-9"0"0,-19 8 0,18-6 0,0 1 0,0-1 0,1 0 0,-1 1 0,1 0 0,-1-1 0,1 1 0,0 0 0,0 0 0,0 0 0,0 0 0,1 1 0,0-1 0,-1 1 0,1-1 0,0 0 0,0 1 0,1 0 0,-1-1 0,1 1 0,0-1 0,0 1 0,0 0 0,0-1 0,1 1 0,-1-1 0,1 1 0,0-1 0,2 6 0,0-1 0,1-1 0,-1 1 0,2-1 0,-1 0 0,1 0 0,0 0 0,1-1 0,-1 1 0,1-1 0,0-1 0,10 8 0,-10-9 0,-1 0 0,0 0 0,0 0 0,0 1 0,0 0 0,4 5 0,-8-8 0,-1-1 0,1 0 0,0 0 0,-1 1 0,1-1 0,-1 0 0,1 1 0,-1-1 0,0 0 0,1 1 0,-1-1 0,0 1 0,0-1 0,0 0 0,0 1 0,0-1 0,0 1 0,-1-1 0,1 0 0,0 1 0,-1-1 0,1 1 0,-1-1 0,0 0 0,1 0 0,-1 1 0,0-1 0,1 0 0,-1 0 0,0 0 0,0 0 0,0 0 0,0 0 0,0 0 0,-2 1 0,-4 3-76,0 0 1,0 0-1,0 0 0,-1-1 0,0 0 0,0-1 0,0 1 0,0-2 1,0 1-1,-1-1 0,1 0 0,-1-1 0,0 0 0,1 0 1,-1-1-1,0 0 0,-8-2 0,-2-3-6750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6.729"/>
    </inkml:context>
    <inkml:brush xml:id="br0">
      <inkml:brushProperty name="width" value="0.05" units="cm"/>
      <inkml:brushProperty name="height" value="0.05" units="cm"/>
    </inkml:brush>
  </inkml:definitions>
  <inkml:trace contextRef="#ctx0" brushRef="#br0">83 164 24575,'7'-1'0,"0"-1"0,0 1 0,-1-1 0,1 0 0,-1-1 0,1 0 0,-1 0 0,0 0 0,0-1 0,0 0 0,0 0 0,-1 0 0,0-1 0,0 1 0,0-2 0,0 1 0,-1 0 0,0-1 0,0 0 0,5-10 0,-8 15 0,0-1 0,-1 0 0,1 1 0,-1-1 0,0 0 0,1 0 0,-1 1 0,0-1 0,0 0 0,0 0 0,0 1 0,0-1 0,-1 0 0,1 1 0,0-1 0,-1 0 0,1 0 0,-1 1 0,0-1 0,0 1 0,-1-3 0,1 2 0,-1 0 0,-1-1 0,1 1 0,0 0 0,0 0 0,-1 0 0,1 1 0,-1-1 0,0 0 0,0 1 0,-3-2 0,-1 1 0,1 0 0,-1 0 0,0 0 0,1 1 0,-1 0 0,0 0 0,0 1 0,0 0 0,0 0 0,-9 2 0,12-1 0,0 0 0,-1 0 0,1 0 0,0 1 0,0-1 0,-1 1 0,1 1 0,1-1 0,-1 0 0,0 1 0,1 0 0,-1-1 0,1 2 0,0-1 0,0 0 0,0 1 0,0-1 0,0 1 0,1 0 0,0 0 0,0 0 0,0 0 0,0 0 0,1 0 0,-1 0 0,1 1 0,0-1 0,0 1 0,1-1 0,-1 1 0,1-1 0,0 1 0,0-1 0,2 6 0,-1-1 0,1 0 0,0 0 0,0 0 0,1 0 0,0 0 0,1-1 0,0 0 0,0 1 0,0-1 0,1-1 0,1 1 0,-1-1 0,1 0 0,1 0 0,13 12 0,-11-14-114,0 0 1,0 0-1,0-1 0,1 0 0,0 0 1,0-1-1,0 0 0,0-1 0,0 0 1,0-1-1,11 0 0,8 1-6712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47.069"/>
    </inkml:context>
    <inkml:brush xml:id="br0">
      <inkml:brushProperty name="width" value="0.05" units="cm"/>
      <inkml:brushProperty name="height" value="0.05" units="cm"/>
    </inkml:brush>
  </inkml:definitions>
  <inkml:trace contextRef="#ctx0" brushRef="#br0">10 33 24575,'-1'-1'0,"0"0"0,0-1 0,0 1 0,0 0 0,1 0 0,-1-1 0,0 1 0,1-1 0,-1 1 0,1 0 0,-1-1 0,1 1 0,-1-1 0,1-2 0,0 3 0,0 1 0,0-1 0,0 1 0,0-1 0,1 1 0,-1 0 0,0-1 0,0 1 0,0-1 0,1 1 0,-1 0 0,0-1 0,0 1 0,1 0 0,-1-1 0,0 1 0,1 0 0,-1-1 0,0 1 0,1 0 0,-1 0 0,1-1 0,-1 1 0,0 0 0,1 0 0,-1 0 0,1-1 0,-1 1 0,1 0 0,-1 0 0,1 0 0,-1 0 0,0 0 0,1 0 0,-1 0 0,1 0 0,-1 0 0,1 0 0,-1 0 0,1 1 0,-1-1 0,0 0 0,1 0 0,-1 0 0,1 0 0,-1 1 0,0-1 0,1 0 0,-1 1 0,1-1 0,-1 1 0,12 5 0,-1 0 0,0 1 0,0 0 0,-1 1 0,0 1 0,0-1 0,10 14 0,56 72 0,-58-70 0,0 2 0,-2 0 0,0 0 0,12 32 0,-25-50 0,0 0 0,0 0 0,-1 0 0,0 0 0,0 1 0,-1-1 0,0 1 0,-1-1 0,0 1 0,0-1 0,-1 1 0,0 0 0,0-1 0,-1 0 0,0 1 0,0-1 0,-1 0 0,0 0 0,-7 12 0,1-8-195,0 1 0,-1-2 0,-1 1 0,0-1 0,0-1 0,-16 11 0,-25 18-6631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9.017"/>
    </inkml:context>
    <inkml:brush xml:id="br0">
      <inkml:brushProperty name="width" value="0.05" units="cm"/>
      <inkml:brushProperty name="height" value="0.05" units="cm"/>
    </inkml:brush>
  </inkml:definitions>
  <inkml:trace contextRef="#ctx0" brushRef="#br0">4 85 24575,'0'0'0,"1"0"0,-1 0 0,0 0 0,1 1 0,-1-1 0,0 0 0,1 0 0,-1 0 0,0 1 0,1-1 0,-1 0 0,0 0 0,0 1 0,1-1 0,-1 0 0,0 0 0,0 1 0,0-1 0,1 0 0,-1 1 0,0-1 0,0 0 0,0 1 0,0-1 0,0 1 0,0-1 0,0 0 0,0 1 0,0-1 0,0 0 0,0 1 0,0-1 0,0 0 0,0 1 0,0-1 0,0 1 0,0-1 0,0 0 0,-1 1 0,1-1 0,0 0 0,0 1 0,0-1 0,0 0 0,-1 0 0,1 1 0,0-1 0,0 0 0,-1 0 0,1 1 0,0-1 0,-1 0 0,1 0 0,0 0 0,-1 1 0,1-1 0,0 0 0,-1 0 0,1 0 0,0 0 0,-1 0 0,1 0 0,0 0 0,-1 0 0,1 0 0,-1 0 0,1 0 0,-1 0 0,10 3 0,0-1 0,-1-1 0,1 0 0,0 0 0,0 0 0,0-1 0,0 0 0,0-1 0,15-3 0,3 1 0,314-32 0,405-30 0,-745 65 3,-1 0-1,1 0 1,-1-1 0,1 1-1,-1 0 1,1 0 0,-1 0-1,1 0 1,-1 0-1,1 0 1,-1 0 0,1 0-1,-1 0 1,1 0 0,-1 0-1,1 0 1,0 0-1,-1 0 1,1 0 0,-1 1-1,1-1 1,-1 0 0,1 0-1,-1 1 1,0-1-1,1 0 1,-1 1 0,1-1-1,0 1 1,-16 7-1447,-4-2-5382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9.529"/>
    </inkml:context>
    <inkml:brush xml:id="br0">
      <inkml:brushProperty name="width" value="0.05" units="cm"/>
      <inkml:brushProperty name="height" value="0.05" units="cm"/>
    </inkml:brush>
  </inkml:definitions>
  <inkml:trace contextRef="#ctx0" brushRef="#br0">17 601 24575,'-2'-1'0,"1"-1"0,-1 0 0,1 0 0,-1 0 0,1 0 0,0 0 0,0 0 0,0 0 0,0-1 0,0 1 0,1 0 0,-1-1 0,0 1 0,1 0 0,0-1 0,0 1 0,0-4 0,4 11 0,-1 0 0,1 0 0,-1 0 0,0 0 0,4 9 0,3 14 0,-1 1 0,-1-1 0,5 36 0,7 94 0,-11-79 0,44 700 0,-35-411 0,-16-346 0,10 342 0,-13-296 0,-4-1 0,-3 0 0,-21 90 0,-27 40 0,55-195 0,0 1 0,1 0 0,-1 0 0,1 0 0,-1 0 0,1 0 0,0 0 0,0 0 0,0 0 0,1 0 0,-1 0 0,1 0 0,0 0 0,1 5 0,-1-7 0,1 1 0,-1 0 0,0 0 0,1-1 0,0 1 0,-1-1 0,1 1 0,0-1 0,0 0 0,-1 0 0,1 0 0,0 0 0,0 0 0,0 0 0,0 0 0,1 0 0,-1-1 0,0 0 0,0 1 0,4-1 0,39 3 0,-1-2 0,55-5 0,-54 1 0,471-51 20,-145 10-247,1595-51-3032,-26 140 2387,-1869-42 900,381 6 816,-451-9-840,108-7 1752,-95 5-1472,-1 0 1,1-1-1,-1-1 1,0 0-1,22-10 0,-32 13-284,-1 0 0,0 0 0,0 0 0,0 0 0,0-1 0,0 1 0,0 0 0,0-1 0,-1 1 0,1-1 0,0 0 0,-1 0 0,0 1 0,1-1 0,-1 0 0,0 0 0,0 0 0,0-1 0,0 1 0,0 0 0,0 0 0,-1 0 0,1-1 0,-1 1 0,1 0 0,-1-1 0,0 1 0,0 0 0,0-1 0,0 1 0,-1 0 0,1-1 0,-1 1 0,1 0 0,-1 0 0,0-1 0,0 1 0,-1-3 0,-5-7 0,-1 0 0,0 0 0,-1 0 0,0 1 0,-13-12 0,-2-3 0,-17-29 0,2-2 0,3-1 0,3-2 0,-30-71 0,-79-263 0,54 39 0,23-6 0,56 304 0,-79-701 0,79 662 0,8 79 0,0 0 0,1 0 0,0 0 0,2 0 0,0 0 0,5-20 0,-4 25 0,2 1 0,-1-1 0,1 1 0,1 0 0,0 0 0,0 1 0,1-1 0,1 2 0,10-12 0,-1 3 0,-9 12 0,-1-1 0,0-1 0,0 0 0,-1 0 0,8-12 0,-13 18 0,0 1 0,0-1 0,-1 1 0,1-1 0,-1 1 0,1-1 0,-1 0 0,0 1 0,1-1 0,-1 0 0,0 1 0,0-1 0,0 0 0,-1 1 0,1-1 0,0 1 0,0-1 0,-1 0 0,1 1 0,-1-1 0,0 1 0,1-1 0,-1 1 0,0-1 0,0 1 0,0 0 0,0-1 0,0 1 0,0 0 0,0 0 0,-1 0 0,1-1 0,0 1 0,0 1 0,-1-1 0,1 0 0,-1 0 0,1 0 0,-1 1 0,-1-1 0,-3-2 0,0 1 0,0 0 0,0 1 0,-1-1 0,1 1 0,0 1 0,-1-1 0,1 1 0,0 0 0,-1 0 0,-8 2 0,-14 3 0,-35 11 0,20-4 0,-549 87 0,542-92 0,-1403 162-824,-46-35 675,618-68 800,549-39-329,239-23-322,63-3 0,1 0 0,-43 8 0,70-8 0,0-1 0,0 1 0,0 0 0,0 0 0,0 1 0,0-1 0,0 0 0,0 1 0,1 0 0,-1-1 0,-3 5 0,5-6 0,1 1 0,-1-1 0,1 1 0,0 0 0,-1-1 0,1 1 0,0-1 0,-1 1 0,1 0 0,0 0 0,0-1 0,0 1 0,-1 0 0,1-1 0,0 1 0,0 0 0,0 0 0,0-1 0,0 1 0,1 1 0,-1 0 0,1-1 0,0 1 0,0-1 0,-1 1 0,1-1 0,0 1 0,0-1 0,0 0 0,1 0 0,-1 1 0,0-1 0,3 1 0,15 13-1365,2-1-5461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9.981"/>
    </inkml:context>
    <inkml:brush xml:id="br0">
      <inkml:brushProperty name="width" value="0.05" units="cm"/>
      <inkml:brushProperty name="height" value="0.05" units="cm"/>
    </inkml:brush>
  </inkml:definitions>
  <inkml:trace contextRef="#ctx0" brushRef="#br0">0 24 24575,'0'-1'0,"0"0"0,0 0 0,0 0 0,0 0 0,0 0 0,0 0 0,1 0 0,-1 1 0,0-1 0,0 0 0,1 0 0,-1 0 0,0 0 0,1 1 0,-1-1 0,1 0 0,-1 0 0,1 1 0,-1-1 0,1 0 0,0 1 0,-1-1 0,1 0 0,0 1 0,-1-1 0,1 1 0,0-1 0,0 1 0,0 0 0,0-1 0,-1 1 0,1 0 0,0 0 0,1-1 0,-1 1 0,1 0 0,-1 0 0,0 0 0,1 0 0,-1 1 0,0-1 0,1 0 0,-1 1 0,0-1 0,1 1 0,-1-1 0,0 1 0,0 0 0,0-1 0,0 1 0,1 0 0,-1 0 0,0 0 0,0 0 0,0 0 0,1 2 0,5 10 0,0 1 0,-1 0 0,-1 0 0,0 1 0,-1 0 0,-1 0 0,4 29 0,-3-18 0,30 222 0,-30-218-1365,-1-4-5461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0.309"/>
    </inkml:context>
    <inkml:brush xml:id="br0">
      <inkml:brushProperty name="width" value="0.05" units="cm"/>
      <inkml:brushProperty name="height" value="0.05" units="cm"/>
    </inkml:brush>
  </inkml:definitions>
  <inkml:trace contextRef="#ctx0" brushRef="#br0">77 542 24575,'-20'-61'0,"3"-2"0,2 0 0,-8-91 0,22 146 0,1 0 0,0-1 0,0 1 0,0 0 0,1-1 0,1 1 0,-1 0 0,1 0 0,1 0 0,-1 0 0,1 0 0,1 0 0,5-9 0,-4 11 0,-1 0 0,2 1 0,-1-1 0,0 1 0,1 0 0,0 0 0,0 1 0,1 0 0,-1 0 0,1 0 0,0 1 0,0 0 0,0 0 0,13-2 0,-5 2 0,1 0 0,0 1 0,0 1 0,-1 1 0,1 0 0,0 1 0,0 0 0,0 2 0,-1 0 0,0 0 0,1 2 0,-1 0 0,0 0 0,-1 2 0,0 0 0,0 0 0,21 16 0,-25-16 0,0 1 0,0 0 0,-1 1 0,-1 0 0,1 0 0,-1 1 0,-1 0 0,0 0 0,0 1 0,5 13 0,-8-15 0,-1 0 0,0 0 0,-1 0 0,0 1 0,0-1 0,-1 1 0,0-1 0,0 1 0,-1 0 0,-1-1 0,0 1 0,0-1 0,0 1 0,-4 10 0,0-6 12,0 1 0,-1-1 0,-1 0 0,0 0 0,-1-1 0,0 0 0,-1 0 0,0-1 0,-16 15 0,16-18-136,0 0 0,-1-1 1,0 0-1,0-1 0,-1 0 0,0 0 1,0-1-1,0-1 0,-1 0 0,0-1 1,-21 6-1,8-6-6702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0.748"/>
    </inkml:context>
    <inkml:brush xml:id="br0">
      <inkml:brushProperty name="width" value="0.05" units="cm"/>
      <inkml:brushProperty name="height" value="0.05" units="cm"/>
    </inkml:brush>
  </inkml:definitions>
  <inkml:trace contextRef="#ctx0" brushRef="#br0">246 155 24575,'-1'-6'0,"0"0"0,0 0 0,-1 0 0,1 0 0,-1 0 0,-1 1 0,1-1 0,-1 1 0,0-1 0,0 1 0,-1 0 0,1 0 0,-1 1 0,0-1 0,-6-4 0,2 1 0,0 1 0,0 0 0,-1 0 0,0 1 0,0 1 0,-1-1 0,-16-6 0,23 11 0,1 0 0,-1 0 0,0 1 0,1-1 0,-1 1 0,0-1 0,0 1 0,0 0 0,1 0 0,-1 0 0,0 0 0,0 1 0,1-1 0,-1 1 0,0 0 0,0 0 0,1 0 0,-1 0 0,-2 2 0,1-1 0,1 1 0,0-1 0,0 1 0,0 0 0,1 0 0,-1 0 0,1 1 0,-1-1 0,1 1 0,0-1 0,-2 8 0,-1 2 0,1 1 0,1 0 0,0 0 0,1 0 0,0 0 0,1 22 0,1-22 0,2-1 0,-1 1 0,2-1 0,0 0 0,0 0 0,10 24 0,-9-29 0,0 0 0,0 0 0,0-1 0,1 1 0,0-1 0,1 0 0,-1 0 0,1 0 0,1-1 0,-1 0 0,10 6 0,-14-11 0,-1 0 0,0 0 0,1 0 0,0-1 0,-1 1 0,1 0 0,-1-1 0,1 1 0,0-1 0,-1 0 0,1 1 0,0-1 0,0 0 0,-1 0 0,1 0 0,0 0 0,-1-1 0,1 1 0,0 0 0,0-1 0,-1 1 0,1-1 0,-1 1 0,1-1 0,-1 0 0,1 0 0,-1 0 0,1 0 0,-1 0 0,1 0 0,-1 0 0,0 0 0,0-1 0,0 1 0,0 0 0,0-1 0,0 1 0,0-1 0,0 1 0,0-3 0,6-8 0,-1 0 0,-1-1 0,0 0 0,3-14 0,-3 9 0,-5 18 0,3-9 0,-1 1 0,2 0 0,-1 1 0,1-1 0,5-8 0,-8 15 0,-1 0 0,1 0 0,0 1 0,0-1 0,-1 0 0,1 0 0,0 0 0,0 1 0,0-1 0,0 0 0,0 1 0,0-1 0,0 1 0,0-1 0,0 1 0,0-1 0,0 1 0,1 0 0,-1-1 0,0 1 0,0 0 0,0 0 0,0 0 0,0 0 0,1 0 0,-1 0 0,0 0 0,0 1 0,0-1 0,0 0 0,0 1 0,1-1 0,-1 1 0,0-1 0,0 1 0,0-1 0,0 1 0,0 0 0,-1-1 0,1 1 0,0 0 0,0 0 0,0 0 0,-1 0 0,1 0 0,0-1 0,-1 1 0,2 2 0,10 12 45,-1 2-1,10 18 1,14 20-1544,-20-36-5327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1.140"/>
    </inkml:context>
    <inkml:brush xml:id="br0">
      <inkml:brushProperty name="width" value="0.05" units="cm"/>
      <inkml:brushProperty name="height" value="0.05" units="cm"/>
    </inkml:brush>
  </inkml:definitions>
  <inkml:trace contextRef="#ctx0" brushRef="#br0">129 69 24575,'1'-2'0,"-1"-1"0,0 0 0,-1 0 0,1 1 0,0-1 0,-1 0 0,0 0 0,1 1 0,-1-1 0,0 1 0,0-1 0,-1 1 0,1-1 0,0 1 0,-1 0 0,0-1 0,1 1 0,-1 0 0,0 0 0,0 0 0,0 0 0,0 1 0,-1-1 0,1 0 0,0 1 0,-1 0 0,1 0 0,-1-1 0,1 1 0,-1 1 0,0-1 0,1 0 0,-1 1 0,0-1 0,0 1 0,1 0 0,-1 0 0,0 0 0,0 0 0,1 0 0,-1 1 0,0-1 0,1 1 0,-1 0 0,0 0 0,1 0 0,-1 0 0,1 0 0,-1 0 0,1 1 0,0-1 0,-1 1 0,1 0 0,0-1 0,0 1 0,0 0 0,0 0 0,1 1 0,-1-1 0,1 0 0,-1 1 0,1-1 0,0 0 0,-1 1 0,0 3 0,2-4 0,-1 0 0,0 0 0,0 0 0,1 0 0,-1 0 0,1 1 0,0-1 0,-1 0 0,1 1 0,0-1 0,1 0 0,-1 0 0,0 1 0,0-1 0,1 0 0,0 0 0,-1 0 0,1 0 0,0 1 0,0-1 0,0 0 0,0 0 0,0-1 0,1 1 0,-1 0 0,1 0 0,-1 0 0,1-1 0,0 1 0,-1-1 0,1 0 0,0 1 0,3 0 0,6 5 0,1-1 0,0 0 0,1-1 0,19 5 0,-16-5 0,-2 0 0,0 0 0,-1 1 0,0 0 0,0 1 0,-1 0 0,13 11 0,-22-16 0,0 0 0,-1 0 0,1 0 0,-1 0 0,0 1 0,1-1 0,-1 1 0,0-1 0,-1 1 0,1 0 0,0 0 0,-1 0 0,0 0 0,1 0 0,-1 0 0,0 0 0,-1 0 0,1 1 0,0-1 0,-1 0 0,0 0 0,0 1 0,0-1 0,0 0 0,0 0 0,-1 1 0,0-1 0,1 0 0,-1 0 0,0 0 0,0 0 0,-4 6 0,1-3 9,0-1 1,0 0-1,-1 0 0,1 0 0,-1 0 1,-1-1-1,1 0 0,-1 0 0,1-1 0,-1 1 1,0-1-1,-11 4 0,-1 0-380,-1-1-1,0-1 1,-22 4 0,14-5-6455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1.543"/>
    </inkml:context>
    <inkml:brush xml:id="br0">
      <inkml:brushProperty name="width" value="0.05" units="cm"/>
      <inkml:brushProperty name="height" value="0.05" units="cm"/>
    </inkml:brush>
  </inkml:definitions>
  <inkml:trace contextRef="#ctx0" brushRef="#br0">193 75 24575,'0'-3'0,"0"-1"0,0 1 0,-1 0 0,0 0 0,1-1 0,-1 1 0,-1 0 0,1 0 0,0 0 0,-1 0 0,1 1 0,-1-1 0,0 0 0,0 0 0,0 1 0,0 0 0,-1-1 0,1 1 0,0 0 0,-1 0 0,0 0 0,1 0 0,-1 1 0,0-1 0,0 1 0,0-1 0,0 1 0,0 0 0,0 0 0,-1 1 0,1-1 0,0 1 0,0-1 0,-7 1 0,6 0 0,-1 0 0,1 0 0,-1 0 0,1 0 0,-1 1 0,1 0 0,-1 0 0,1 0 0,0 0 0,-1 1 0,1-1 0,0 1 0,0 0 0,0 1 0,0-1 0,1 1 0,-1 0 0,0-1 0,1 2 0,0-1 0,0 0 0,0 1 0,0-1 0,1 1 0,-4 5 0,4-5 0,0 0 0,1 1 0,-1 0 0,1-1 0,0 1 0,0 0 0,1-1 0,-1 1 0,1 0 0,0 0 0,1-1 0,-1 1 0,1 0 0,0-1 0,0 1 0,0 0 0,0-1 0,1 1 0,0-1 0,0 0 0,0 1 0,5 5 0,3 3 0,2 0 0,0-1 0,0 0 0,1-1 0,15 10 0,-15-11 0,0 0 0,-1 0 0,0 1 0,18 23 0,-29-32 5,1 1 0,-1 0 0,0-1 0,1 1 0,-1 0 0,0 0 0,-1-1 0,1 1 0,0 0 0,-1 0 0,0 0 0,0 0 0,0 0 0,0 0 0,0 0 0,0 0 0,-1 0 0,1 0 0,-1 0 0,0-1 0,0 1 0,0 0 0,-2 3 0,0-1-119,0-1 0,1 1-1,-2-1 1,1 0 0,0 0 0,-1 0-1,0-1 1,0 1 0,0-1 0,0 0-1,0 0 1,-8 3 0,-8 3-6712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1.965"/>
    </inkml:context>
    <inkml:brush xml:id="br0">
      <inkml:brushProperty name="width" value="0.05" units="cm"/>
      <inkml:brushProperty name="height" value="0.05" units="cm"/>
    </inkml:brush>
  </inkml:definitions>
  <inkml:trace contextRef="#ctx0" brushRef="#br0">32 160 24575,'0'0'0,"0"1"0,0 0 0,0-1 0,0 1 0,0-1 0,0 1 0,0 0 0,1-1 0,-1 1 0,0-1 0,0 1 0,1 0 0,-1-1 0,0 1 0,1-1 0,-1 1 0,0-1 0,1 1 0,-1-1 0,1 1 0,-1-1 0,1 0 0,-1 1 0,1-1 0,-1 0 0,1 1 0,0-1 0,21 2 0,20-13 0,-38 9 0,0 0 0,0 0 0,0-1 0,0 1 0,-1-1 0,1 0 0,-1 0 0,0 0 0,0 0 0,0-1 0,0 1 0,0-1 0,-1 0 0,1 0 0,-1 0 0,0 0 0,-1 0 0,1 0 0,1-6 0,-3 6 0,1 1 0,-1 0 0,0 0 0,0-1 0,0 1 0,0 0 0,0 0 0,-1 0 0,1-1 0,-1 1 0,0 0 0,0 0 0,0 0 0,-1 0 0,1 0 0,-1 0 0,0 0 0,1 1 0,-1-1 0,0 1 0,-1-1 0,1 1 0,0 0 0,-1 0 0,1-1 0,-1 2 0,-4-4 0,4 4 0,1-1 0,-1 1 0,1 0 0,-1-1 0,0 1 0,1 1 0,-1-1 0,0 0 0,0 1 0,0-1 0,1 1 0,-1 0 0,0 0 0,0 0 0,0 0 0,0 1 0,0-1 0,0 1 0,1-1 0,-1 1 0,0 0 0,1 0 0,-1 1 0,0-1 0,1 0 0,-1 1 0,1-1 0,0 1 0,-1 0 0,1 0 0,0 0 0,0 0 0,0 0 0,-1 4 0,-2-1 0,2 1 0,-1 0 0,1 0 0,-1 0 0,2 0 0,-1 0 0,1 1 0,0 0 0,0-1 0,0 1 0,1 0 0,0 0 0,1 10 0,0-8-80,2 0 0,-1 1-1,1-1 1,1-1 0,0 1-1,0 0 1,0-1 0,1 1-1,0-1 1,1 0 0,0 0 0,0-1-1,1 1 1,0-1 0,0-1-1,8 8 1,2-2-6746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2.373"/>
    </inkml:context>
    <inkml:brush xml:id="br0">
      <inkml:brushProperty name="width" value="0.05" units="cm"/>
      <inkml:brushProperty name="height" value="0.05" units="cm"/>
    </inkml:brush>
  </inkml:definitions>
  <inkml:trace contextRef="#ctx0" brushRef="#br0">1 75 24575,'-1'-5'0,"2"1"0,-1-1 0,0 1 0,1-1 0,0 1 0,0-1 0,0 1 0,0 0 0,4-7 0,-5 11 0,0-1 0,1 0 0,-1 1 0,1-1 0,-1 1 0,1-1 0,-1 0 0,1 1 0,0 0 0,-1-1 0,1 1 0,-1-1 0,1 1 0,0 0 0,0-1 0,-1 1 0,1 0 0,0 0 0,-1-1 0,1 1 0,0 0 0,0 0 0,1 0 0,0 1 0,0-1 0,-1 1 0,1-1 0,0 1 0,0 0 0,0 0 0,0 0 0,-1 0 0,1 0 0,0 0 0,-1 0 0,1 1 0,1 1 0,12 13 0,0 1 0,-1 0 0,0 1 0,-2 1 0,0 0 0,-1 1 0,14 34 0,-21-27 0,-3-19 0,-4-17 0,2-2 0,0 1 0,1 0 0,0 0 0,0 0 0,1 0 0,0 0 0,1 0 0,0 0 0,1 0 0,7-17 0,-7 19 0,0 1 0,1-1 0,0 1 0,0 0 0,0 0 0,1 0 0,1 0 0,-1 1 0,1 0 0,0 0 0,0 0 0,1 1 0,9-7 0,-13 11 0,-1 0 0,1-1 0,-1 1 0,1 0 0,0 1 0,-1-1 0,1 0 0,0 1 0,-1-1 0,1 1 0,0 0 0,0 0 0,0 0 0,-1 0 0,1 1 0,0-1 0,-1 1 0,1-1 0,3 3 0,-2-1 0,0 0 0,0 0 0,-1 1 0,1 0 0,-1-1 0,1 1 0,-1 1 0,0-1 0,0 0 0,-1 1 0,3 3 0,5 10 0,-2 0 0,0 1 0,-1-1 0,7 25 0,-14-41 0,15 55-1365,-11-32-5461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2.989"/>
    </inkml:context>
    <inkml:brush xml:id="br0">
      <inkml:brushProperty name="width" value="0.05" units="cm"/>
      <inkml:brushProperty name="height" value="0.05" units="cm"/>
    </inkml:brush>
  </inkml:definitions>
  <inkml:trace contextRef="#ctx0" brushRef="#br0">157 176 24575,'1'-6'0,"0"0"0,0-1 0,0 1 0,1 0 0,3-8 0,5-20 0,-9 29 0,0 0 0,-1 0 0,0 0 0,0 0 0,0-1 0,0 1 0,-1 0 0,0 0 0,0 0 0,-1 0 0,1 0 0,-3-5 0,2 8 0,1 0 0,0 0 0,0 1 0,0-1 0,-1 0 0,1 1 0,-1 0 0,1-1 0,-1 1 0,0 0 0,0 0 0,1 0 0,-1 0 0,0 0 0,0 0 0,0 0 0,0 1 0,0-1 0,0 1 0,0-1 0,0 1 0,0 0 0,0 0 0,-1 0 0,1 0 0,0 0 0,0 0 0,0 1 0,0-1 0,0 1 0,0-1 0,-3 2 0,-2 1 0,1-1 0,0 1 0,0 0 0,0 0 0,0 0 0,0 1 0,1 0 0,0 0 0,-1 1 0,2 0 0,-1-1 0,0 2 0,1-1 0,0 0 0,0 1 0,1 0 0,0 0 0,-6 12 0,8-14 0,-1 1 0,1 0 0,0-1 0,0 1 0,1 0 0,0 0 0,-1 0 0,1-1 0,1 1 0,-1 0 0,1 0 0,0 0 0,0-1 0,0 1 0,1 0 0,0-1 0,-1 1 0,2-1 0,-1 0 0,0 0 0,1 1 0,0-2 0,0 1 0,0 0 0,0-1 0,8 7 0,-3-4 0,0 0 0,1 0 0,-1 0 0,1-1 0,1-1 0,-1 0 0,1 0 0,0 0 0,17 3 0,-23-7 0,-1 1 0,1 0 0,0-1 0,0 0 0,0 0 0,0 0 0,0 0 0,-1 0 0,1-1 0,0 0 0,0 0 0,0 0 0,-1 0 0,1 0 0,-1-1 0,1 0 0,-1 0 0,1 0 0,-1 0 0,0 0 0,0-1 0,0 1 0,0-1 0,-1 0 0,1 0 0,-1 0 0,0 0 0,3-4 0,0-19 0,-6 22 0,2 15 0,4 26 0,2 0 0,2-1 0,2 0 0,21 52 0,-23-67 0,43 98 0,-30-72 0,23 66 0,-44-108 0,0 0 0,0-1 0,0 1 0,0 0 0,-1 1 0,0-1 0,0 0 0,0 0 0,0 0 0,-1 0 0,0 0 0,0 0 0,-3 7 0,3-11 0,0 1 0,0 0 0,0-1 0,0 1 0,0 0 0,0-1 0,-1 0 0,1 1 0,-1-1 0,1 0 0,-1 1 0,1-1 0,-1 0 0,0 0 0,1-1 0,-1 1 0,0 0 0,0 0 0,0-1 0,0 1 0,1-1 0,-1 0 0,0 1 0,0-1 0,0 0 0,0 0 0,0 0 0,0 0 0,0-1 0,0 1 0,0-1 0,0 1 0,1-1 0,-1 1 0,0-1 0,0 0 0,-2-1 0,-6-3 0,1 0 0,-1-1 0,1 0 0,0 0 0,0-1 0,1 0 0,0-1 0,0 0 0,1 0 0,0-1 0,0 0 0,1 0 0,0 0 0,-9-20 0,7 12 0,1-1 0,1 0 0,0 0 0,1 0 0,1-1 0,1 0 0,-2-36 0,5 48 8,1 0 0,-1 1 0,1-1 0,0 0 0,1 1 0,0-1 0,0 1 0,0-1 0,1 1 0,0 0 0,0 0 0,0 0 0,1 0 0,8-10 0,-4 8-173,0 0 0,1 1 0,0 0 0,0 0 0,0 1 0,1 0 0,0 0 0,12-4 0,12-4-6661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3.397"/>
    </inkml:context>
    <inkml:brush xml:id="br0">
      <inkml:brushProperty name="width" value="0.05" units="cm"/>
      <inkml:brushProperty name="height" value="0.05" units="cm"/>
    </inkml:brush>
  </inkml:definitions>
  <inkml:trace contextRef="#ctx0" brushRef="#br0">63 212 24575,'0'1'0,"1"1"0,0-1 0,-1 0 0,1 1 0,0-1 0,0 0 0,0 0 0,0 0 0,0 0 0,0 0 0,0 0 0,0 0 0,0 0 0,0 0 0,0 0 0,1-1 0,-1 1 0,0 0 0,1-1 0,-1 1 0,1-1 0,-1 0 0,0 1 0,1-1 0,-1 0 0,1 0 0,1 0 0,41 4 0,-40-4 0,0-1 0,-1 1 0,1-1 0,0 0 0,-1 1 0,1-2 0,-1 1 0,1 0 0,-1-1 0,0 1 0,1-1 0,-1 0 0,0 0 0,0-1 0,-1 1 0,1 0 0,0-1 0,-1 0 0,1 1 0,-1-1 0,0 0 0,0 0 0,0-1 0,0 1 0,-1 0 0,1-1 0,-1 1 0,0-1 0,0 1 0,1-5 0,-1 3 0,0-1 0,-1 0 0,1 0 0,-1 0 0,0 1 0,-1-1 0,1 0 0,-1 0 0,0 1 0,0-1 0,-1 0 0,0 1 0,0-1 0,0 1 0,-1 0 0,0 0 0,1 0 0,-7-7 0,4 7 0,1 0 0,-2 0 0,1 1 0,-1-1 0,1 1 0,-1 0 0,0 1 0,-1 0 0,1 0 0,0 0 0,-1 1 0,0-1 0,-8 0 0,12 2 0,0 1 0,0-1 0,-1 1 0,1 0 0,0 0 0,-1 1 0,1-1 0,0 1 0,0-1 0,0 1 0,-1 0 0,1 0 0,0 0 0,0 1 0,0-1 0,0 1 0,1-1 0,-1 1 0,0 0 0,1 0 0,-1 1 0,1-1 0,0 0 0,-1 1 0,1-1 0,0 1 0,1 0 0,-1 0 0,0 0 0,-1 3 0,-1 5 0,1 0 0,-1 1 0,2-1 0,-1 1 0,2-1 0,0 1 0,0 0 0,1 0 0,0-1 0,1 1 0,1 0 0,2 13 0,0-8 0,1-1 0,0 0 0,0 0 0,2 0 0,0-1 0,1 0 0,18 27 0,-18-33-80,0 1 0,0-1-1,1-1 1,0 0 0,1 0-1,-1 0 1,2-1 0,-1-1-1,1 0 1,0 0 0,0-1 0,0 0-1,1-1 1,0-1 0,0 0-1,14 2 1,7-3-6746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9.594"/>
    </inkml:context>
    <inkml:brush xml:id="br0">
      <inkml:brushProperty name="width" value="0.05" units="cm"/>
      <inkml:brushProperty name="height" value="0.05" units="cm"/>
    </inkml:brush>
  </inkml:definitions>
  <inkml:trace contextRef="#ctx0" brushRef="#br0">0 272 24575,'20'-1'0,"-1"-2"0,0-1 0,0 0 0,34-13 0,-17 5 0,151-43 0,224-100 0,-388 143-1365,-9 4-5461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3.773"/>
    </inkml:context>
    <inkml:brush xml:id="br0">
      <inkml:brushProperty name="width" value="0.05" units="cm"/>
      <inkml:brushProperty name="height" value="0.05" units="cm"/>
    </inkml:brush>
  </inkml:definitions>
  <inkml:trace contextRef="#ctx0" brushRef="#br0">1 57 24575,'51'54'0,"-14"-18"0,51 66 0,-74-84 0,-1 2 0,0 0 0,-2 0 0,0 1 0,14 43 0,-23-59 0,-1 0 0,0 0 0,-1 0 0,1 0 0,-1 1 0,0-1 0,0 0 0,-1 0 0,1 1 0,-1-1 0,-1 0 0,-2 10 0,3-14 0,1 1 0,-1 0 0,0-1 0,0 1 0,0-1 0,0 1 0,0-1 0,0 0 0,0 1 0,-1-1 0,1 0 0,0 0 0,-1 0 0,1 0 0,-1 0 0,1 0 0,-1 0 0,1 0 0,-1-1 0,0 1 0,0-1 0,1 1 0,-1-1 0,0 0 0,1 1 0,-1-1 0,0 0 0,0 0 0,0 0 0,1-1 0,-1 1 0,0 0 0,1 0 0,-1-1 0,0 0 0,0 1 0,1-1 0,-1 0 0,1 1 0,-1-1 0,-1-2 0,-3 0 0,1-1 0,0 1 0,0-1 0,0-1 0,0 1 0,1-1 0,0 0 0,0 0 0,0 0 0,0-1 0,1 1 0,0-1 0,0 0 0,0 0 0,1 0 0,0 0 0,-2-10 0,1 3 0,1 1 0,0-1 0,1 0 0,0 0 0,1 1 0,1-1 0,4-24 0,-2 23 8,0 1 0,1-1 0,1 1 0,0 0 0,1 1 0,0-1 0,1 1 0,0 0 0,1 1 0,0 0 0,1 0 0,0 1 0,1 0 0,16-12 0,-10 10-157,0 2 1,1 0-1,0 1 1,0 0-1,1 2 1,0 0-1,1 1 1,0 1-1,32-5 1,-16 5-6678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2.239"/>
    </inkml:context>
    <inkml:brush xml:id="br0">
      <inkml:brushProperty name="width" value="0.05" units="cm"/>
      <inkml:brushProperty name="height" value="0.05" units="cm"/>
    </inkml:brush>
  </inkml:definitions>
  <inkml:trace contextRef="#ctx0" brushRef="#br0">0 81 24575,'5'0'0,"5"0"0,7 0 0,9-5 0,5-1 0,6 0 0,7-3 0,4 0 0,0 1 0,0-3 0,-3 1 0,-5 2 0,-4 3 0,-9 1-8191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2.628"/>
    </inkml:context>
    <inkml:brush xml:id="br0">
      <inkml:brushProperty name="width" value="0.05" units="cm"/>
      <inkml:brushProperty name="height" value="0.05" units="cm"/>
    </inkml:brush>
  </inkml:definitions>
  <inkml:trace contextRef="#ctx0" brushRef="#br0">1 31 24575,'0'-2'0,"0"1"0,0 0 0,0-1 0,0 1 0,0 0 0,0-1 0,0 1 0,0-1 0,0 1 0,1 0 0,-1-1 0,1 1 0,-1 0 0,1 0 0,-1-1 0,1 1 0,0 0 0,0 0 0,0 0 0,-1 0 0,3-2 0,-3 3 0,1 0 0,0 0 0,0 0 0,0 0 0,0 0 0,0 0 0,0 0 0,0 0 0,0 0 0,0 0 0,0 0 0,0 0 0,0 1 0,0-1 0,0 0 0,-1 1 0,1-1 0,0 1 0,0-1 0,0 1 0,-1-1 0,2 2 0,4 3 0,0 0 0,0 1 0,-1-1 0,1 1 0,7 13 0,2 7-124,-2 1 0,-1 1 0,-1 0 0,-1 0 0,-2 1 0,0 0-1,-2 0 1,-2 1 0,0 0 0,-2 48 0,-2-55-6702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3.834"/>
    </inkml:context>
    <inkml:brush xml:id="br0">
      <inkml:brushProperty name="width" value="0.05" units="cm"/>
      <inkml:brushProperty name="height" value="0.05" units="cm"/>
    </inkml:brush>
  </inkml:definitions>
  <inkml:trace contextRef="#ctx0" brushRef="#br0">1 28 24575,'0'0'0,"0"-1"0,0 1 0,0-1 0,0 1 0,0-1 0,0 1 0,0-1 0,0 1 0,0-1 0,1 1 0,-1-1 0,0 1 0,0 0 0,0-1 0,1 1 0,-1-1 0,0 1 0,0 0 0,1-1 0,-1 1 0,0-1 0,1 1 0,-1 0 0,0 0 0,1-1 0,-1 1 0,1 0 0,-1 0 0,0-1 0,1 1 0,-1 0 0,1 0 0,-1 0 0,1 0 0,-1 0 0,1 0 0,-1 0 0,1 0 0,-1 0 0,1 0 0,-1 0 0,1 0 0,-1 0 0,0 0 0,1 0 0,-1 0 0,1 0 0,-1 0 0,1 1 0,-1-1 0,1 0 0,-1 0 0,0 1 0,1-1 0,-1 0 0,1 1 0,24 17 0,-18-11 0,1 2 0,-2-1 0,1 1 0,-2 0 0,1 0 0,-1 1 0,0-1 0,-1 1 0,0 0 0,-1 1 0,0-1 0,0 1 0,-1-1 0,-1 1 0,0 0 0,0-1 0,-1 1 0,0 0 0,-1 0 0,0-1 0,-4 15 0,0-15 0,8-25 0,7-26 0,-3 20 0,1 0 0,1 1 0,1 0 0,1 1 0,1 0 0,1 0 0,29-32 0,-39 47 0,0 1 0,1 0 0,-1 1 0,1-1 0,0 1 0,0-1 0,0 1 0,0 0 0,0 0 0,0 1 0,0-1 0,1 1 0,-1 0 0,0 0 0,1 1 0,-1-1 0,1 1 0,-1 0 0,1 0 0,-1 1 0,1-1 0,6 3 0,-6-2 0,-1 1 0,1 0 0,-1 0 0,0 1 0,1-1 0,-1 1 0,-1 0 0,1 0 0,0 0 0,-1 1 0,1-1 0,-1 1 0,0 0 0,0 0 0,-1 0 0,1 0 0,-1 1 0,0-1 0,0 0 0,2 9 0,0 1-136,-1 1-1,-1-1 1,0 1-1,0 0 1,-2 0-1,0 0 1,-1-1-1,0 1 0,-4 19 1,-2-10-6690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4.251"/>
    </inkml:context>
    <inkml:brush xml:id="br0">
      <inkml:brushProperty name="width" value="0.05" units="cm"/>
      <inkml:brushProperty name="height" value="0.05" units="cm"/>
    </inkml:brush>
  </inkml:definitions>
  <inkml:trace contextRef="#ctx0" brushRef="#br0">13 77 24575,'0'-14'0,"0"20"0,0 39 0,0-7 0,0-33 0,0 0 0,0 0 0,1 0 0,-1 0 0,1 0 0,0-1 0,1 1 0,-1 0 0,1-1 0,0 1 0,0-1 0,3 6 0,-3-8 0,0 0 0,0 0 0,0 0 0,1 0 0,-1 0 0,1 0 0,-1 0 0,1-1 0,0 1 0,-1-1 0,1 0 0,0 0 0,0 0 0,0 0 0,0-1 0,0 1 0,0-1 0,0 1 0,0-1 0,0 0 0,3-1 0,1 1 0,-1-1 0,1 0 0,-1 0 0,0-1 0,1 1 0,-1-1 0,0-1 0,0 1 0,0-1 0,-1 0 0,1-1 0,-1 1 0,1-1 0,-1 0 0,0 0 0,-1-1 0,1 1 0,6-10 0,-8 10 0,-1 1 0,0 0 0,0-1 0,0 0 0,-1 1 0,1-1 0,-1 0 0,0 0 0,0 0 0,0 0 0,-1 0 0,1 0 0,-1 0 0,0 0 0,0 0 0,0 0 0,-1 0 0,1 0 0,-1 0 0,0 0 0,0 0 0,-1 1 0,1-1 0,-1 0 0,0 1 0,0-1 0,0 1 0,0-1 0,0 1 0,-1 0 0,-3-3 0,1 0 11,-1 0 0,-1 0 0,1 1 0,-1 0 0,0 1 0,0-1-1,0 1 1,-1 1 0,1-1 0,-9-1 0,10 3-104,1 0 0,-1 1 1,1 0-1,-1 0 0,0 1 0,1 0 0,-1 0 0,0 0 1,1 0-1,-1 1 0,0 0 0,1 0 0,-1 1 1,1-1-1,-7 4 0,-6 6-6733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4.796"/>
    </inkml:context>
    <inkml:brush xml:id="br0">
      <inkml:brushProperty name="width" value="0.05" units="cm"/>
      <inkml:brushProperty name="height" value="0.05" units="cm"/>
    </inkml:brush>
  </inkml:definitions>
  <inkml:trace contextRef="#ctx0" brushRef="#br0">190 48 24575,'5'-18'0,"-5"18"0,1-1 0,-1 1 0,1-1 0,-1 0 0,0 1 0,1-1 0,-1 1 0,0-1 0,1 0 0,-1 0 0,0 1 0,0-1 0,1 0 0,-1 1 0,0-1 0,0 0 0,0 0 0,0 1 0,0-1 0,0 0 0,0 0 0,-1 1 0,1-1 0,0 0 0,0 0 0,0 1 0,-1-1 0,1 0 0,0 1 0,-1-1 0,1 0 0,-1 1 0,1-1 0,-1 1 0,1-1 0,-1 1 0,1-1 0,-1 1 0,1-1 0,-1 1 0,0-1 0,1 1 0,-1 0 0,0-1 0,1 1 0,-1 0 0,0 0 0,1-1 0,-1 1 0,0 0 0,0 0 0,1 0 0,-1 0 0,-1 0 0,-4-1 0,0 1 0,0 0 0,0 1 0,-1-1 0,1 1 0,0 0 0,0 1 0,0-1 0,1 1 0,-1 0 0,0 1 0,1-1 0,-1 1 0,1 0 0,-8 6 0,6-4 0,0 0 0,-1 1 0,2 0 0,-1 1 0,1-1 0,0 1 0,0 0 0,1 1 0,-9 15 0,13-20 0,-1 1 0,1 0 0,0 0 0,0 0 0,1 0 0,-1 0 0,1-1 0,0 1 0,0 0 0,0 0 0,1 0 0,-1 0 0,1 0 0,0 0 0,0 0 0,2 3 0,-1 0 0,2 0 0,-1-1 0,1 1 0,0-1 0,0 0 0,1 0 0,-1-1 0,10 9 0,-9-9 0,0 0 0,1-1 0,-1 0 0,1 1 0,0-2 0,0 1 0,0-1 0,1 0 0,-1 0 0,1-1 0,0 0 0,-1 0 0,1 0 0,0-1 0,0 0 0,0 0 0,1-1 0,-1 0 0,10-2 0,-11 0 6,1 0-1,-1 0 1,0-1-1,-1 0 0,1-1 1,0 1-1,-1-1 1,0 0-1,0 0 1,0-1-1,0 1 1,-1-1-1,0 0 0,0-1 1,0 1-1,0-1 1,-1 1-1,0-1 1,0 0-1,-1 0 1,3-9-1,-4 10-53,0 1 0,0-1 0,0 1 0,0-1 0,-1 0 1,0 1-1,0-1 0,0 1 0,0-1 0,-1 0 0,0 1 0,0-1 0,0 1 0,-1 0 0,1-1 1,-1 1-1,0 0 0,0 0 0,-1 0 0,1 0 0,-1 0 0,0 0 0,0 1 0,0 0 0,0-1 0,0 1 1,-1 0-1,0 1 0,0-1 0,-7-4 0,-8-1-6778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5.154"/>
    </inkml:context>
    <inkml:brush xml:id="br0">
      <inkml:brushProperty name="width" value="0.05" units="cm"/>
      <inkml:brushProperty name="height" value="0.05" units="cm"/>
    </inkml:brush>
  </inkml:definitions>
  <inkml:trace contextRef="#ctx0" brushRef="#br0">85 90 24575,'-4'-52'0,"3"50"0,1 0 0,0 0 0,-1 1 0,1-1 0,-1 0 0,0 0 0,1 0 0,-1 0 0,0 0 0,0 1 0,0-1 0,-1 0 0,1 1 0,0-1 0,-1 1 0,1-1 0,-1 1 0,1 0 0,-1-1 0,1 1 0,-1 0 0,-2-1 0,2 2 0,1 0 0,0 0 0,0 1 0,0-1 0,-1 0 0,1 1 0,0-1 0,0 0 0,0 1 0,0-1 0,0 1 0,0 0 0,0-1 0,0 1 0,0 0 0,0 0 0,0 0 0,0 0 0,1-1 0,-1 1 0,0 0 0,0 0 0,1 1 0,-1-1 0,1 0 0,-1 0 0,0 2 0,-12 33 0,8-16 0,2 0 0,0 1 0,2-1 0,0 1 0,1 0 0,5 33 0,31 126 0,-11-67 0,-23-100-74,5 24 176,2 44 0,-8-71-252,-1 0 1,0 0-1,-1 1 1,0-1-1,-1 0 1,0 0-1,0-1 1,-1 1-1,-6 13 1,-2-3-6677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5.497"/>
    </inkml:context>
    <inkml:brush xml:id="br0">
      <inkml:brushProperty name="width" value="0.05" units="cm"/>
      <inkml:brushProperty name="height" value="0.05" units="cm"/>
    </inkml:brush>
  </inkml:definitions>
  <inkml:trace contextRef="#ctx0" brushRef="#br0">1 29 24575,'5'-5'0,"6"-1"0,6 0 0,4 2 0,4 0 0,2 2 0,1 1 0,0 1 0,1 0 0,-5 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6.041"/>
    </inkml:context>
    <inkml:brush xml:id="br0">
      <inkml:brushProperty name="width" value="0.05" units="cm"/>
      <inkml:brushProperty name="height" value="0.05" units="cm"/>
    </inkml:brush>
  </inkml:definitions>
  <inkml:trace contextRef="#ctx0" brushRef="#br0">73 140 24575,'13'0'0,"-1"-1"0,1 0 0,-1 0 0,0-1 0,0-1 0,18-6 0,-22 6 0,-1-1 0,0 1 0,0-1 0,-1 0 0,1-1 0,-1 0 0,0 0 0,0 0 0,0-1 0,-1 0 0,6-7 0,-10 12 0,0 0 0,1-1 0,-1 1 0,-1 0 0,1-1 0,0 1 0,0 0 0,0-1 0,-1 1 0,1-1 0,-1 1 0,1-1 0,-1 1 0,0-1 0,1 0 0,-1 1 0,0-1 0,0 1 0,0-1 0,0 0 0,0 1 0,-1-1 0,1 1 0,-1-3 0,0 2 0,0 1 0,-1-1 0,1 1 0,-1 0 0,1 0 0,-1-1 0,1 1 0,-1 0 0,0 0 0,1 1 0,-1-1 0,0 0 0,0 0 0,0 1 0,1-1 0,-1 1 0,-2-1 0,-8 0 0,0 0 0,0 0 0,0 1 0,0 1 0,-15 2 0,13-1 0,0 2 0,0-1 0,1 2 0,-25 11 0,34-15 0,1 1 0,-1 0 0,1 0 0,-1 0 0,1 0 0,0 0 0,0 1 0,0 0 0,0 0 0,0-1 0,1 2 0,-1-1 0,1 0 0,0 0 0,0 1 0,0-1 0,0 1 0,1 0 0,-1-1 0,1 1 0,0 0 0,-1 4 0,3-5 0,-1 0 0,0 0 0,1 0 0,0 0 0,0-1 0,0 1 0,0 0 0,0-1 0,0 1 0,1-1 0,-1 1 0,1-1 0,0 0 0,0 1 0,0-1 0,0 0 0,0 0 0,4 3 0,48 30 0,-44-29 0,19 9 0,34 13 0,-35-17 0,39 23 0,-65-33 0,-1 0 0,1-1 0,-1 1 0,1 0 0,-1 1 0,1-1 0,-1 0 0,1 0 0,-1 1 0,0-1 0,0 0 0,0 1 0,0 0 0,0-1 0,0 1 0,0-1 0,0 1 0,-1 0 0,1 0 0,0 2 0,-1-3 0,0 1 0,0-1 0,-1 1 0,1-1 0,-1 1 0,1-1 0,-1 1 0,1-1 0,-1 0 0,0 1 0,1-1 0,-1 0 0,0 1 0,0-1 0,0 0 0,0 0 0,0 0 0,-3 2 0,-3 2 0,0 0 0,-1-1 0,1 0 0,-1 0 0,0 0 0,0-1 0,-11 2 0,5-1-170,1-2-1,-1 0 0,0 0 1,0-1-1,0-1 0,0-1 1,-22-2-1,7-3-6655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6.541"/>
    </inkml:context>
    <inkml:brush xml:id="br0">
      <inkml:brushProperty name="width" value="0.05" units="cm"/>
      <inkml:brushProperty name="height" value="0.05" units="cm"/>
    </inkml:brush>
  </inkml:definitions>
  <inkml:trace contextRef="#ctx0" brushRef="#br0">102 170 24575,'10'0'0,"1"-2"0,-1 1 0,1-1 0,-1 0 0,0-1 0,0-1 0,0 1 0,18-11 0,-24 12 0,1-1 0,-2 0 0,1 1 0,0-1 0,-1-1 0,1 1 0,-1 0 0,0-1 0,5-7 0,-6 8 0,-1 1 0,0-1 0,0 1 0,0-1 0,-1 1 0,1-1 0,-1 0 0,1 1 0,-1-1 0,0 0 0,0 1 0,0-1 0,0 0 0,0 1 0,-1-1 0,1 0 0,-1 1 0,-1-5 0,0 4 0,1 0 0,-1 0 0,0 1 0,0-1 0,-1 0 0,1 1 0,0-1 0,-1 1 0,0 0 0,1 0 0,-1 0 0,0 0 0,0 0 0,0 1 0,0-1 0,0 1 0,-1 0 0,1 0 0,0 0 0,-1 0 0,1 1 0,-5-1 0,-7-1 0,1 1 0,0 1 0,0 0 0,-15 3 0,24-3 0,0 2 0,0-1 0,0 0 0,0 1 0,1 0 0,-1 0 0,1 0 0,-1 1 0,1 0 0,0-1 0,0 2 0,0-1 0,0 0 0,0 1 0,1-1 0,-1 1 0,1 0 0,0 0 0,1 1 0,-1-1 0,1 1 0,0-1 0,-3 7 0,3-5 0,1-1 0,-1 0 0,1 0 0,0 0 0,0 1 0,0-1 0,1 0 0,0 1 0,0-1 0,1 0 0,-1 1 0,1-1 0,0 0 0,0 1 0,1-1 0,0 0 0,0 0 0,0 0 0,0 0 0,1-1 0,5 9 0,-1-6-97,0 0-1,0 0 1,0-1-1,1 0 1,0 0-1,1-1 1,-1 0-1,1 0 1,0-1-1,0 0 1,0 0-1,1-1 0,10 2 1,4-1-6729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40.141"/>
    </inkml:context>
    <inkml:brush xml:id="br0">
      <inkml:brushProperty name="width" value="0.05" units="cm"/>
      <inkml:brushProperty name="height" value="0.05" units="cm"/>
    </inkml:brush>
  </inkml:definitions>
  <inkml:trace contextRef="#ctx0" brushRef="#br0">1 0 24575,'0'5'0,"0"6"0,0 6 0,0 4 0,0 4 0,0 2 0,0 1 0,5-5 0,1 0 0,0-1 0,-1 2 0,-1 0 0,-7-3 0,-2-10 0,-1-12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7.257"/>
    </inkml:context>
    <inkml:brush xml:id="br0">
      <inkml:brushProperty name="width" value="0.05" units="cm"/>
      <inkml:brushProperty name="height" value="0.05" units="cm"/>
    </inkml:brush>
  </inkml:definitions>
  <inkml:trace contextRef="#ctx0" brushRef="#br0">134 389 24575,'0'-10'0,"0"2"0,0 0 0,0 0 0,-1 0 0,0 0 0,-3-13 0,3 19 0,1 0 0,-1 1 0,0-1 0,0 1 0,0 0 0,1-1 0,-1 1 0,0 0 0,-1-1 0,1 1 0,0 0 0,0 0 0,0 0 0,-1 0 0,1 0 0,-1 0 0,1 0 0,-1 1 0,1-1 0,-1 0 0,1 1 0,-1-1 0,1 1 0,-1 0 0,0 0 0,1-1 0,-1 1 0,0 0 0,1 0 0,-1 0 0,1 1 0,-1-1 0,-2 1 0,-1 0 0,1 1 0,-1 0 0,1-1 0,0 2 0,0-1 0,0 0 0,0 1 0,0 0 0,1 0 0,-1 0 0,1 0 0,0 1 0,0-1 0,0 1 0,0 0 0,1 0 0,-1 0 0,1 0 0,0 0 0,0 0 0,0 1 0,1-1 0,0 1 0,-1 4 0,1-4 0,0-1 0,0 0 0,1 1 0,0-1 0,0 1 0,0-1 0,0 0 0,1 1 0,-1-1 0,1 0 0,2 7 0,-2-8 0,1-1 0,-1 1 0,0-1 0,1 0 0,-1 1 0,1-1 0,-1 0 0,1 0 0,0 0 0,0 0 0,0-1 0,0 1 0,1 0 0,-1-1 0,0 0 0,1 1 0,-1-1 0,1 0 0,3 1 0,-3-1 0,0-1 0,0 1 0,0-1 0,1 0 0,-1 0 0,0 0 0,0 0 0,0-1 0,0 1 0,0-1 0,0 0 0,0 0 0,0 0 0,0 0 0,0 0 0,-1 0 0,1-1 0,0 0 0,-1 1 0,1-1 0,-1 0 0,0 0 0,1-1 0,-1 1 0,0 0 0,0-1 0,-1 1 0,1-1 0,0 0 0,1-4 0,2-3 0,0 0 0,0 0 0,-1-1 0,-1 1 0,0-1 0,3-22 0,-6 32 0,0 0 0,0 0 0,0 1 0,0-1 0,0 0 0,0 0 0,0 0 0,0 0 0,0 0 0,0 1 0,0-1 0,0 0 0,1 0 0,-1 0 0,0 0 0,1 1 0,-1-1 0,1 0 0,-1 0 0,1 1 0,-1-1 0,1 0 0,5 19 0,1 7 0,-5-18 0,1 1 0,1-1 0,-1 0 0,1 0 0,1 0 0,-1-1 0,1 1 0,0-1 0,1 0 0,-1 0 0,1-1 0,7 5 0,-10-8 0,0 0 0,0 0 0,0-1 0,0 0 0,1 1 0,-1-1 0,0 0 0,1-1 0,-1 1 0,0-1 0,1 1 0,-1-1 0,1 0 0,-1 0 0,1 0 0,-1-1 0,1 1 0,-1-1 0,0 0 0,1 0 0,-1 0 0,0-1 0,0 1 0,0-1 0,0 1 0,0-1 0,0 0 0,0 0 0,4-5 0,-1 2 0,0 0 0,-1-1 0,1 0 0,-1 0 0,-1 0 0,1-1 0,-1 1 0,0-1 0,-1 0 0,0 0 0,0 0 0,3-11 0,-4 7 0,0 0 0,0-1 0,-2 1 0,1 0 0,-1 0 0,-1-1 0,-3-19 0,-2 5 0,-1 1 0,-1 0 0,-1 1 0,-1 0 0,-1 1 0,-24-38 0,33 58 0,0 1 0,1-1 0,-1 1 0,0-1 0,-1 1 0,1-1 0,0 1 0,-1 0 0,1 0 0,-1 0 0,-3-2 0,5 4 0,1 0 0,-1 0 0,1 0 0,-1 0 0,1 0 0,-1-1 0,1 1 0,-1 0 0,1 0 0,-1 0 0,0 1 0,1-1 0,-1 0 0,1 0 0,-1 0 0,1 0 0,-1 0 0,1 1 0,0-1 0,-1 0 0,1 0 0,-1 1 0,1-1 0,-1 0 0,1 1 0,-1 0 0,0 0 0,0 1 0,0-1 0,0 1 0,0 0 0,1 0 0,-1-1 0,0 1 0,1 0 0,0 0 0,-1 0 0,1 2 0,-2 22 0,0 0 0,2-1 0,1 1 0,5 28 0,27 100 0,-8-80-1365,-15-45-5461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7.661"/>
    </inkml:context>
    <inkml:brush xml:id="br0">
      <inkml:brushProperty name="width" value="0.05" units="cm"/>
      <inkml:brushProperty name="height" value="0.05" units="cm"/>
    </inkml:brush>
  </inkml:definitions>
  <inkml:trace contextRef="#ctx0" brushRef="#br0">0 30 24575,'5'0'0,"6"-5"0,5-2 0,6 1 0,3 1 0,6 2 0,4 1 0,-1 0 0,-1 2 0,-1 0 0,-7 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57.992"/>
    </inkml:context>
    <inkml:brush xml:id="br0">
      <inkml:brushProperty name="width" value="0.05" units="cm"/>
      <inkml:brushProperty name="height" value="0.05" units="cm"/>
    </inkml:brush>
  </inkml:definitions>
  <inkml:trace contextRef="#ctx0" brushRef="#br0">132 46 24575,'1'0'0,"0"-1"0,-1 0 0,1 1 0,0-1 0,0 1 0,-1-1 0,1 0 0,-1 0 0,1 0 0,0 1 0,-1-1 0,1 0 0,-1 0 0,0 0 0,1 0 0,-1 0 0,0 0 0,1 0 0,-1 0 0,0 0 0,0 0 0,0 0 0,0 0 0,0 0 0,0 0 0,0 0 0,0 1 0,-1-1 0,1 0 0,0 0 0,0 0 0,-1 0 0,1 0 0,-1 0 0,1 0 0,-1 0 0,1 1 0,-1-1 0,1 0 0,-1 0 0,-1-1 0,0 1 0,0 0 0,1 0 0,-1 0 0,0 0 0,0 1 0,0-1 0,0 0 0,0 1 0,0-1 0,0 1 0,0 0 0,0 0 0,0 0 0,0 0 0,0 0 0,0 0 0,0 0 0,0 1 0,-4 0 0,2 1 0,0-1 0,0 1 0,1 0 0,-1 0 0,0 0 0,1 1 0,0-1 0,-1 1 0,1 0 0,0 0 0,0 0 0,1 0 0,-1 0 0,1 1 0,-1-1 0,1 1 0,0-1 0,-3 9 0,4-9 0,1 0 0,-1 0 0,0 1 0,1-1 0,0 0 0,0 1 0,0-1 0,0 0 0,0 1 0,1-1 0,-1 0 0,1 1 0,0-1 0,0 0 0,0 0 0,0 0 0,1 0 0,0 0 0,-1 0 0,1 0 0,0 0 0,0-1 0,5 6 0,1-1 0,1 0 0,0 0 0,1-1 0,11 7 0,26 17 0,-46-29 0,0 0 0,0 0 0,0-1 0,-1 1 0,1 0 0,0 0 0,-1 0 0,1 0 0,0 0 0,-1-1 0,1 1 0,-1 0 0,1 1 0,-1-1 0,0 0 0,1 0 0,-1 0 0,0 0 0,0 0 0,0 0 0,0 0 0,0 0 0,0 0 0,0 0 0,0 1 0,0-1 0,-1 0 0,1 0 0,0 0 0,-1 0 0,1 0 0,-1 0 0,1 0 0,-1 0 0,1 0 0,-1 0 0,0 0 0,1-1 0,-1 1 0,0 0 0,0 0 0,0-1 0,1 1 0,-1 0 0,0-1 0,0 1 0,-2 0 0,-6 5 0,0-1 0,0 0 0,-18 7 0,25-12 0,-45 18-1365,0-2-5461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1.108"/>
    </inkml:context>
    <inkml:brush xml:id="br0">
      <inkml:brushProperty name="width" value="0.05" units="cm"/>
      <inkml:brushProperty name="height" value="0.05" units="cm"/>
    </inkml:brush>
  </inkml:definitions>
  <inkml:trace contextRef="#ctx0" brushRef="#br0">1 37 24575,'0'5'0,"4"1"0,7 0 0,5-2 0,6-5 0,3-3 0,6-1 0,4 1 0,-1-4 0,-1 0 0,-1 1 0,-6-3 0,-13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1.498"/>
    </inkml:context>
    <inkml:brush xml:id="br0">
      <inkml:brushProperty name="width" value="0.05" units="cm"/>
      <inkml:brushProperty name="height" value="0.05" units="cm"/>
    </inkml:brush>
  </inkml:definitions>
  <inkml:trace contextRef="#ctx0" brushRef="#br0">0 37 24575,'0'-1'0,"0"-1"0,0 0 0,0 0 0,1 0 0,-1 0 0,0 0 0,1 0 0,-1 0 0,1 1 0,-1-1 0,1 0 0,0 0 0,0 1 0,0-1 0,1-2 0,-1 4 0,0-1 0,-1 1 0,1-1 0,0 1 0,0-1 0,-1 1 0,1-1 0,0 1 0,0 0 0,0-1 0,0 1 0,-1 0 0,1 0 0,0 0 0,0 0 0,0 0 0,0 0 0,0 0 0,0 0 0,0 0 0,-1 0 0,1 0 0,1 1 0,1 0 0,0 0 0,-1 0 0,1 1 0,-1-1 0,1 1 0,-1 0 0,1 0 0,-1 0 0,0 0 0,0 0 0,0 0 0,0 0 0,0 1 0,-1-1 0,1 1 0,-1-1 0,1 1 0,0 3 0,8 24-195,-2 1 0,-1 0 0,-1 0 0,-2 1 0,-1-1 0,-2 52 0,-1-60-6631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1.986"/>
    </inkml:context>
    <inkml:brush xml:id="br0">
      <inkml:brushProperty name="width" value="0.05" units="cm"/>
      <inkml:brushProperty name="height" value="0.05" units="cm"/>
    </inkml:brush>
  </inkml:definitions>
  <inkml:trace contextRef="#ctx0" brushRef="#br0">329 113 24575,'0'-6'0,"0"0"0,-1 1 0,1-1 0,-1 0 0,0 1 0,0-1 0,-1 1 0,1 0 0,-1-1 0,-1 1 0,-3-7 0,4 9 0,-1 0 0,1 0 0,-1 0 0,0 1 0,1-1 0,-1 1 0,-1 0 0,1 0 0,0 0 0,0 0 0,-1 0 0,1 1 0,-1 0 0,1-1 0,-1 1 0,0 1 0,1-1 0,-6 0 0,-4-1 0,-1 1 0,1 0 0,-1 1 0,1 1 0,0 0 0,-1 1 0,1 0 0,0 1 0,0 1 0,0 0 0,0 1 0,1 0 0,-1 0 0,-17 13 0,28-17 0,1 0 0,-1 0 0,1-1 0,-1 2 0,1-1 0,0 0 0,-1 0 0,1 0 0,0 1 0,0-1 0,0 0 0,0 1 0,0-1 0,0 1 0,0 0 0,1-1 0,-1 1 0,0-1 0,1 1 0,-1 0 0,1 0 0,0-1 0,0 1 0,0 0 0,-1 0 0,2-1 0,-1 1 0,0 0 0,0 0 0,0-1 0,1 1 0,-1 0 0,1-1 0,0 1 0,-1 0 0,1-1 0,0 1 0,0-1 0,0 1 0,0-1 0,0 1 0,0-1 0,0 0 0,1 0 0,-1 0 0,3 3 0,4 1 0,0 1 0,0-1 0,1 0 0,0-1 0,0 0 0,0 0 0,11 3 0,107 20 0,-6-1 0,-119-26 0,-1 1 0,1-1 0,0 0 0,0 1 0,-1 0 0,1-1 0,-1 1 0,1 0 0,-1 0 0,1-1 0,-1 1 0,1 0 0,-1 1 0,0-1 0,1 0 0,-1 0 0,0 0 0,0 1 0,0-1 0,0 1 0,0-1 0,0 1 0,0-1 0,-1 1 0,2 2 0,-3-2 0,1 0 0,0 0 0,-1 0 0,1 0 0,-1-1 0,1 1 0,-1 0 0,0 0 0,0-1 0,0 1 0,0 0 0,0-1 0,0 1 0,-1-1 0,1 0 0,0 1 0,-1-1 0,1 0 0,-1 0 0,1 0 0,-1 0 0,1 0 0,-4 1 0,-8 5 0,0-1 0,0-1 0,-1 0 0,1-1 0,-22 3 0,-72 7 0,104-13 0,-14 0-227,1 0-1,0 0 1,0-2-1,-1 0 1,-27-6-1,20 1-6598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2.514"/>
    </inkml:context>
    <inkml:brush xml:id="br0">
      <inkml:brushProperty name="width" value="0.05" units="cm"/>
      <inkml:brushProperty name="height" value="0.05" units="cm"/>
    </inkml:brush>
  </inkml:definitions>
  <inkml:trace contextRef="#ctx0" brushRef="#br0">12 138 24575,'0'0'0,"-1"0"0,1 0 0,0 0 0,-1 0 0,1 0 0,-1 1 0,1-1 0,-1 0 0,1 0 0,-1 0 0,1 0 0,-1 0 0,1 1 0,-1-1 0,1 0 0,0 0 0,-1 1 0,1-1 0,0 0 0,-1 1 0,1-1 0,0 0 0,-1 1 0,1-1 0,0 1 0,-1-1 0,1 0 0,0 1 0,0-1 0,0 1 0,-1 0 0,3 19 0,14 20 0,-16-39 0,11 20 0,108 245 0,-115-247 0,-14-25 0,-16-28 0,11 9 0,1-1 0,1 0 0,1 0 0,2-1 0,0-1 0,2 1 0,1-1 0,2-1 0,0 0 0,0-29 0,5 50 0,1 0 0,-1 0 0,1 0 0,0 1 0,1-1 0,0 0 0,0 1 0,1-1 0,0 1 0,0-1 0,0 1 0,9-11 0,-10 15 0,0 0 0,1 0 0,-1 1 0,1-1 0,0 1 0,0 0 0,0 0 0,0 0 0,0 0 0,0 0 0,1 1 0,-1-1 0,0 1 0,1 0 0,0 0 0,-1 0 0,1 0 0,-1 1 0,1 0 0,0-1 0,-1 1 0,1 1 0,0-1 0,-1 0 0,1 1 0,0 0 0,-1 0 0,7 2 0,-5-1 0,-1-1 0,0 1 0,1 0 0,-1 1 0,0-1 0,0 1 0,0 0 0,-1 0 0,1 0 0,-1 0 0,1 0 0,-1 1 0,0 0 0,0 0 0,-1-1 0,1 2 0,-1-1 0,0 0 0,0 0 0,0 1 0,-1-1 0,1 1 0,-1-1 0,0 1 0,-1 0 0,1-1 0,-1 1 0,0 0 0,0 0 0,0-1 0,-1 1 0,1 0 0,-1-1 0,0 1 0,-1 0 0,1-1 0,-1 0 0,0 1 0,0-1 0,0 0 0,-1 0 0,1 0 0,-1 0 0,0 0 0,0-1 0,0 1 0,-1-1 0,-6 6 0,1-3-151,0 0-1,-1 0 0,1-1 0,-1 0 1,0-1-1,0 0 0,0-1 1,-20 4-1,5-3-6674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3.091"/>
    </inkml:context>
    <inkml:brush xml:id="br0">
      <inkml:brushProperty name="width" value="0.05" units="cm"/>
      <inkml:brushProperty name="height" value="0.05" units="cm"/>
    </inkml:brush>
  </inkml:definitions>
  <inkml:trace contextRef="#ctx0" brushRef="#br0">332 132 24575,'2'0'0,"-1"0"0,1 0 0,0 0 0,-1-1 0,1 1 0,0-1 0,-1 1 0,1-1 0,-1 0 0,1 1 0,-1-1 0,0 0 0,1 0 0,-1 0 0,0 0 0,1 0 0,-1 0 0,0-1 0,0 1 0,0 0 0,0-1 0,0 1 0,0 0 0,0-1 0,-1 1 0,1-1 0,0 0 0,-1 1 0,0-1 0,1 1 0,-1-1 0,0-2 0,1 2 0,-1-1 0,1 1 0,-1-1 0,0 1 0,0-1 0,-1 1 0,1-1 0,0 1 0,-1-1 0,0 1 0,1 0 0,-1-1 0,0 1 0,0 0 0,0-1 0,-1 1 0,1 0 0,0 0 0,-1 0 0,-2-3 0,-6-1 0,1 1 0,-1-1 0,1 2 0,-1 0 0,-1 0 0,1 0 0,0 2 0,-1-1 0,0 1 0,1 1 0,-1 0 0,0 0 0,0 1 0,0 0 0,0 1 0,1 1 0,-1-1 0,-14 6 0,15-5 0,1 1 0,0 0 0,0 1 0,0 0 0,1 0 0,-1 1 0,1 0 0,0 1 0,-10 9 0,13-11 0,1 1 0,0-1 0,1 1 0,-1 0 0,1 0 0,0 0 0,0 0 0,0 1 0,1-1 0,-1 1 0,2 0 0,-1-1 0,0 1 0,1 0 0,0 10 0,0-12 0,1 0 0,0 0 0,1 0 0,-1 0 0,1 0 0,0 0 0,0 0 0,0 0 0,0 0 0,1 0 0,-1-1 0,1 1 0,0-1 0,0 1 0,0-1 0,1 1 0,-1-1 0,6 5 0,-3-4 0,1 0 0,0 0 0,-1 0 0,1-1 0,0 0 0,1 0 0,-1 0 0,1-1 0,-1 0 0,11 2 0,-8-2 0,0 0 0,0-1 0,0-1 0,0 1 0,1-1 0,-1-1 0,0 0 0,0 0 0,0-1 0,0 0 0,-1 0 0,1-1 0,-1 0 0,1-1 0,-1 0 0,0 0 0,9-6 0,-11 4 0,0-1 0,0 0 0,-1 0 0,0 0 0,0-1 0,0 0 0,-1 0 0,-1 0 0,1 0 0,-1 0 0,0-1 0,-1 1 0,2-13 0,-4 22 0,0-1 0,0 0 0,0 0 0,0 0 0,0 0 0,0 0 0,0 0 0,0 0 0,0 0 0,0 0 0,0 0 0,0 0 0,0 0 0,0 0 0,0 0 0,1 0 0,-1 0 0,0 0 0,0 0 0,0 0 0,0 0 0,0 1 0,0-1 0,0 0 0,0 0 0,0 0 0,0 0 0,0 0 0,0 0 0,0 0 0,1 0 0,-1 0 0,0 0 0,0-1 0,0 1 0,0 0 0,0 0 0,0 0 0,0 0 0,0 0 0,0 0 0,0 0 0,0 0 0,0 0 0,0 0 0,0 0 0,0 0 0,1 0 0,-1 0 0,0 0 0,0 0 0,0 0 0,0 0 0,0 0 0,0 0 0,0-1 0,0 1 0,0 0 0,0 0 0,0 0 0,0 0 0,0 0 0,0 0 0,0 0 0,0 0 0,5 10 0,7 23 0,-7-21 0,-2-3-195,0-1 0,1 0 0,0 0 0,1 0 0,-1 0 0,9 9 0,3-1-6631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3.448"/>
    </inkml:context>
    <inkml:brush xml:id="br0">
      <inkml:brushProperty name="width" value="0.05" units="cm"/>
      <inkml:brushProperty name="height" value="0.05" units="cm"/>
    </inkml:brush>
  </inkml:definitions>
  <inkml:trace contextRef="#ctx0" brushRef="#br0">239 80 24575,'0'-4'0,"0"0"0,0 0 0,0 0 0,-1 0 0,0 0 0,0 0 0,0 0 0,0 0 0,-1 0 0,1 0 0,-1 0 0,0 1 0,-4-7 0,4 9 0,1-1 0,-1 0 0,0 1 0,0-1 0,0 1 0,0 0 0,-1-1 0,1 1 0,0 0 0,0 0 0,-1 1 0,1-1 0,0 0 0,-1 1 0,1-1 0,-1 1 0,1 0 0,-1 0 0,1 0 0,-1 0 0,1 0 0,0 1 0,-1-1 0,-2 1 0,-4 2 0,1 0 0,0 0 0,0 1 0,1-1 0,-1 2 0,1-1 0,0 1 0,0 0 0,0 1 0,1-1 0,-1 2 0,-9 12 0,9-11 0,1 1 0,0 0 0,0 0 0,1 0 0,0 1 0,0 0 0,1 0 0,1 0 0,-5 21 0,7-26 4,1-1 0,0 1 0,0 0 0,0-1 0,0 1-1,1 0 1,0-1 0,-1 1 0,2-1 0,-1 1 0,1-1 0,-1 0-1,1 1 1,0-1 0,1 0 0,-1 0 0,1 0 0,0-1 0,-1 1 0,2 0-1,-1-1 1,0 0 0,1 0 0,-1 0 0,1 0 0,0-1 0,0 1-1,0-1 1,1 0 0,7 3 0,1-1-153,0 0 1,0 0-1,0-2 1,1 1-1,-1-2 1,1 0-1,-1 0 1,1-1-1,19-3 1,5-4-6678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03.929"/>
    </inkml:context>
    <inkml:brush xml:id="br0">
      <inkml:brushProperty name="width" value="0.05" units="cm"/>
      <inkml:brushProperty name="height" value="0.05" units="cm"/>
    </inkml:brush>
  </inkml:definitions>
  <inkml:trace contextRef="#ctx0" brushRef="#br0">113 159 24575,'12'0'0,"0"0"0,-1 0 0,0 0 0,1-1 0,-1-1 0,21-4 0,-30 5 0,0 0 0,0 0 0,0 0 0,0 0 0,0 0 0,0-1 0,0 1 0,0 0 0,-1-1 0,1 1 0,0-1 0,-1 0 0,1 0 0,-1 0 0,0 1 0,0-1 0,1 0 0,-1-1 0,-1 1 0,1 0 0,0 0 0,0 0 0,-1 0 0,1-1 0,-1 1 0,0 0 0,0-1 0,1 1 0,-2 0 0,1 0 0,0-1 0,0 1 0,-1 0 0,1-1 0,-2-2 0,1 1 0,0 0 0,0 0 0,0 0 0,0 1 0,-1-1 0,0 0 0,1 0 0,-1 1 0,-1 0 0,1-1 0,0 1 0,-1 0 0,0 0 0,0 0 0,0 0 0,0 0 0,0 1 0,0 0 0,-1-1 0,1 1 0,-7-2 0,5 2 0,-1 1 0,0-1 0,1 1 0,-1 0 0,0 1 0,1 0 0,-1 0 0,0 0 0,0 0 0,1 1 0,-1 0 0,0 0 0,1 0 0,-7 3 0,6-1 0,-1-1 0,1 1 0,0 1 0,0-1 0,0 1 0,0 0 0,0 0 0,1 1 0,0-1 0,0 1 0,-8 11 0,10-12 0,1 0 0,-1 0 0,1 0 0,0 0 0,0 0 0,0 1 0,1-1 0,0 1 0,0-1 0,0 1 0,0 0 0,1 0 0,-1-1 0,1 1 0,1 0 0,-1-1 0,1 1 0,1 8 0,1-5 0,-1 1 0,1 0 0,1-1 0,0 0 0,0 0 0,1 0 0,0 0 0,0-1 0,1 1 0,-1-2 0,2 1 0,-1 0 0,1-1 0,0 0 0,0-1 0,1 0 0,-1 0 0,1 0 0,0-1 0,1 0 0,-1-1 0,1 0 0,-1 0 0,1-1 0,0 0 0,14 1 0,-4-1 0,0-1 0,0-1 0,0-1 0,0 0 0,0-2 0,0 0 0,0-1 0,-1-1 0,0-1 0,0 0 0,31-16 0,26-23-1365,-46 27-5461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40.826"/>
    </inkml:context>
    <inkml:brush xml:id="br0">
      <inkml:brushProperty name="width" value="0.05" units="cm"/>
      <inkml:brushProperty name="height" value="0.05" units="cm"/>
    </inkml:brush>
  </inkml:definitions>
  <inkml:trace contextRef="#ctx0" brushRef="#br0">802 11 24575,'-1'0'0,"1"-1"0,0 1 0,0 0 0,0 0 0,0-1 0,0 1 0,0 0 0,0 0 0,0-1 0,-1 1 0,1 0 0,0 0 0,0-1 0,0 1 0,0 0 0,0-1 0,0 1 0,1 0 0,-1 0 0,0-1 0,0 1 0,0 0 0,0-1 0,0 1 0,0 0 0,0 0 0,0-1 0,1 1 0,-1 0 0,0 0 0,0 0 0,0-1 0,1 1 0,-1 0 0,0 0 0,0 0 0,1 0 0,-1-1 0,0 1 0,0 0 0,1 0 0,-1 0 0,0 0 0,0 0 0,1 0 0,-1 0 0,0 0 0,0 0 0,1 0 0,-1 0 0,0 0 0,1 0 0,-1 0 0,0 0 0,0 0 0,1 0 0,-1 0 0,0 0 0,1 0 0,-1 0 0,0 0 0,0 1 0,1-1 0,-1 0 0,1 1 0,0 0 0,0 0 0,0 0 0,0 0 0,0 0 0,0 1 0,0-1 0,0 0 0,-1 0 0,1 1 0,0-1 0,0 2 0,4 28 0,-2 0 0,-1 0 0,-1-1 0,-4 40 0,1 1 0,2 59 0,-1-130 0,1 0 0,0 0 0,-1 1 0,1-1 0,0 0 0,-1 0 0,1 1 0,-1-1 0,1 0 0,0 0 0,-1 0 0,1 0 0,-1 1 0,1-1 0,-1 0 0,1 0 0,-1 0 0,1 0 0,0 0 0,-1 0 0,1 0 0,-1 0 0,1 0 0,-1-1 0,1 1 0,-1 0 0,1 0 0,0 0 0,-1 0 0,0-1 0,-24-6 0,10 3 0,-7 0 0,1 2 0,-1 1 0,0 0 0,0 1 0,-25 5 0,-111 24 0,73-12 0,21-5-116,-235 34-1133,287-45-5577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3.482"/>
    </inkml:context>
    <inkml:brush xml:id="br0">
      <inkml:brushProperty name="width" value="0.05" units="cm"/>
      <inkml:brushProperty name="height" value="0.05" units="cm"/>
    </inkml:brush>
  </inkml:definitions>
  <inkml:trace contextRef="#ctx0" brushRef="#br0">408 47 24575,'0'-2'0,"0"0"0,0 0 0,0 0 0,0 0 0,0 1 0,-1-1 0,1 0 0,0 0 0,-1 0 0,0 0 0,1 1 0,-1-1 0,0 0 0,0 1 0,0-1 0,0 1 0,0-1 0,0 1 0,-1-1 0,1 1 0,0 0 0,-3-2 0,2 2 0,0 0 0,-1 0 0,1 0 0,-1 0 0,1 1 0,-1-1 0,1 1 0,-1 0 0,0-1 0,1 1 0,-1 0 0,1 1 0,-1-1 0,-2 1 0,-6 1 0,0 1 0,1 1 0,-1 0 0,1 0 0,0 1 0,-14 9 0,-5 6 0,1 0 0,1 3 0,-38 39 0,51-46 0,0 0 0,1 1 0,1 0 0,0 1 0,1 0 0,2 1 0,-9 22 0,15-35 0,2 0 0,-1-1 0,0 1 0,1 0 0,0 0 0,1 0 0,-1 0 0,1 0 0,0 0 0,1 0 0,-1 0 0,4 11 0,-3-13 0,1 1 0,0-1 0,0 0 0,1 0 0,-1 0 0,1 0 0,0-1 0,0 1 0,0-1 0,0 1 0,1-1 0,-1 0 0,1 0 0,0-1 0,0 1 0,8 3 0,4 1 0,-1-1 0,1-1 0,1 0 0,-1-1 0,0-1 0,1-1 0,0 0 0,0-1 0,29-2 0,-14-2 0,0-1 0,0-2 0,-1-1 0,37-12 0,-50 12-455,1-1 0,33-19 0,-20 6-6371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3.886"/>
    </inkml:context>
    <inkml:brush xml:id="br0">
      <inkml:brushProperty name="width" value="0.05" units="cm"/>
      <inkml:brushProperty name="height" value="0.05" units="cm"/>
    </inkml:brush>
  </inkml:definitions>
  <inkml:trace contextRef="#ctx0" brushRef="#br0">1 62 24575,'2'-2'0,"1"1"0,0-1 0,-1 0 0,0 0 0,1 0 0,-1 0 0,0 0 0,0 0 0,0-1 0,0 1 0,0-1 0,-1 0 0,3-5 0,11-13 0,-14 21 0,-1-1 0,1 1 0,-1-1 0,1 1 0,-1 0 0,1-1 0,0 1 0,-1 0 0,1-1 0,-1 1 0,1 0 0,0 0 0,-1-1 0,1 1 0,0 0 0,-1 0 0,1 0 0,0 0 0,-1 0 0,1 0 0,0 0 0,-1 0 0,1 0 0,0 0 0,-1 1 0,1-1 0,-1 0 0,1 0 0,0 1 0,0-1 0,1 2 0,-1-1 0,0 0 0,1 1 0,-1-1 0,0 1 0,1 0 0,-1-1 0,0 1 0,0 0 0,1 2 0,15 54 0,-16-51 0,74 270 0,-74-276 0,-1 1 0,0 0 0,1-1 0,-1 1 0,1-1 0,0 0 0,-1 1 0,1-1 0,0 1 0,0-1 0,0 0 0,0 0 0,0 1 0,0-1 0,0 0 0,0 0 0,0 0 0,3 1 0,-3-2 0,0 0 0,0 0 0,0 0 0,0 0 0,0 0 0,-1 0 0,1 0 0,0 0 0,0-1 0,0 1 0,0 0 0,0-1 0,-1 1 0,1 0 0,0-1 0,0 1 0,-1-1 0,1 0 0,0 1 0,-1-1 0,1 1 0,0-1 0,0-1 0,6-7 0,-1 0 0,0-1 0,-1 1 0,5-12 0,-6 12 0,2-3 0,0 0 0,0 0 0,1 1 0,1 0 0,0 0 0,0 0 0,1 1 0,1 0 0,14-11 0,-22 20 0,-1-1 0,1 1 0,0 0 0,0 0 0,-1 1 0,1-1 0,0 0 0,0 1 0,0-1 0,0 1 0,0 0 0,0-1 0,0 1 0,0 0 0,0 0 0,0 0 0,0 1 0,0-1 0,0 0 0,0 1 0,0-1 0,0 1 0,0 0 0,0 0 0,0-1 0,0 1 0,-1 1 0,1-1 0,0 0 0,-1 0 0,1 0 0,-1 1 0,1-1 0,-1 1 0,0-1 0,0 1 0,1 0 0,0 3 0,5 7 0,0 1 0,-1 0 0,0 0 0,5 20 0,-5-12 0,3-3-1365,0-3-5461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4.263"/>
    </inkml:context>
    <inkml:brush xml:id="br0">
      <inkml:brushProperty name="width" value="0.05" units="cm"/>
      <inkml:brushProperty name="height" value="0.05" units="cm"/>
    </inkml:brush>
  </inkml:definitions>
  <inkml:trace contextRef="#ctx0" brushRef="#br0">1 191 24575,'4'0'0,"2"5"0,5 1 0,0 4 0,-1 6 0,-3 4 0,-3 4 0,3 2 0,1 1 0,-2 1 0,-2-4-8191</inkml:trace>
  <inkml:trace contextRef="#ctx0" brushRef="#br0" timeOffset="1">1 27 24575,'0'-4'0,"0"-7"0,0 4 0,4 2 0,2 8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4.606"/>
    </inkml:context>
    <inkml:brush xml:id="br0">
      <inkml:brushProperty name="width" value="0.05" units="cm"/>
      <inkml:brushProperty name="height" value="0.05" units="cm"/>
    </inkml:brush>
  </inkml:definitions>
  <inkml:trace contextRef="#ctx0" brushRef="#br0">23 0 24575,'-5'0'0,"-1"5"0,0 6 0,1 6 0,6 4 0,3 4 0,1 2 0,0 1 0,3 5 0,0 2 0,0-1 0,-3-1 0,-1-2 0,-2-1 0,-1-2 0,-1 0 0,0-5-8191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4.951"/>
    </inkml:context>
    <inkml:brush xml:id="br0">
      <inkml:brushProperty name="width" value="0.05" units="cm"/>
      <inkml:brushProperty name="height" value="0.05" units="cm"/>
    </inkml:brush>
  </inkml:definitions>
  <inkml:trace contextRef="#ctx0" brushRef="#br0">213 210 24575,'-3'-1'0,"0"0"0,0 0 0,0 0 0,0-1 0,0 1 0,0-1 0,0 1 0,0-1 0,1 0 0,-1 0 0,-3-4 0,-20-13 0,22 18 0,1 0 0,-1 0 0,1 0 0,-1 1 0,1-1 0,-1 1 0,0 0 0,1 0 0,-1 0 0,1 0 0,-1 1 0,0-1 0,1 1 0,-1 0 0,1 0 0,-1 0 0,1 1 0,0-1 0,0 1 0,-1 0 0,1 0 0,0 0 0,1 0 0,-1 1 0,0-1 0,-3 5 0,0 0 0,0 0 0,1 0 0,0 0 0,0 1 0,0-1 0,1 1 0,1 0 0,-1 1 0,-3 16 0,6-23 0,0-1 0,1 1 0,-1 0 0,1 0 0,-1-1 0,1 1 0,0 0 0,0 0 0,0 0 0,0-1 0,0 1 0,0 0 0,1 0 0,-1 0 0,0-1 0,1 1 0,0 0 0,-1-1 0,1 1 0,0 0 0,0-1 0,0 1 0,0-1 0,0 1 0,0-1 0,0 0 0,0 1 0,1-1 0,-1 0 0,1 0 0,-1 0 0,1 0 0,-1 0 0,1 0 0,-1 0 0,1 0 0,0-1 0,-1 1 0,1-1 0,0 1 0,0-1 0,0 0 0,-1 0 0,1 1 0,2-1 0,5 0 0,0-1 0,0 1 0,0-2 0,0 1 0,0-1 0,0 0 0,15-7 0,-10 4 0,-1-2 0,1 0 0,-1-1 0,-1 0 0,1-1 0,-1 0 0,-1-1 0,0 0 0,14-16 0,-18 17 0,-1 0 0,0 0 0,0 0 0,-1-1 0,0 0 0,-1 0 0,0 0 0,0-1 0,-1 1 0,-1-1 0,0 0 0,0 1 0,0-19 0,-5-42 0,3 113 0,-1-20 0,2 1 0,2 25 0,1-27-455,1 0 0,12 31 0,0-12-6371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6.159"/>
    </inkml:context>
    <inkml:brush xml:id="br0">
      <inkml:brushProperty name="width" value="0.05" units="cm"/>
      <inkml:brushProperty name="height" value="0.05" units="cm"/>
    </inkml:brush>
  </inkml:definitions>
  <inkml:trace contextRef="#ctx0" brushRef="#br0">247 149 24575,'0'-5'0,"0"0"0,0-1 0,-1 1 0,1 0 0,-1 0 0,0 0 0,-1 0 0,-2-6 0,3 9 0,0 0 0,0 1 0,0-1 0,0 1 0,0 0 0,0-1 0,0 1 0,-1 0 0,1 0 0,-1 0 0,1 0 0,-1 0 0,1 0 0,-1 0 0,1 0 0,-1 1 0,0-1 0,1 0 0,-1 1 0,0 0 0,0-1 0,1 1 0,-1 0 0,0 0 0,0 0 0,0 0 0,1 0 0,-3 1 0,-4 0 0,0 1 0,0 1 0,0-1 0,0 1 0,1 0 0,-1 1 0,1 0 0,0 0 0,0 1 0,1 0 0,-1 0 0,1 0 0,0 1 0,0 0 0,1 0 0,-6 8 0,2-2 0,1 1 0,0 0 0,0 0 0,2 0 0,-1 1 0,2 0 0,0 0 0,-3 16 0,6-22 0,1 0 0,0 0 0,0 0 0,1 0 0,0 0 0,0 0 0,1 1 0,0-1 0,1 0 0,0 0 0,0-1 0,0 1 0,1 0 0,0-1 0,1 1 0,0-1 0,0 0 0,0 0 0,10 10 0,-7-9 0,1-1 0,0 0 0,0 0 0,1-1 0,-1 0 0,1-1 0,1 0 0,-1 0 0,1-1 0,0 0 0,0 0 0,0-2 0,0 1 0,18 1 0,-7-2 0,0-1 0,1-1 0,-1-1 0,0-1 0,0 0 0,-1-2 0,1-1 0,-1 0 0,1-1 0,-2-2 0,1 0 0,-1-1 0,0-1 0,-1 0 0,0-1 0,23-20 0,-30 22 0,0-1 0,-1 0 0,0-1 0,-1 0 0,0 0 0,0-1 0,-1 0 0,-1 0 0,0-1 0,-1 0 0,0 0 0,-1-1 0,-1 0 0,0 0 0,-1 0 0,0 0 0,-1 0 0,0-1 0,-2 1 0,1 0 0,-2-1 0,0 1 0,-1-1 0,-5-22 0,6 32 0,0 0 0,0 1 0,-1-1 0,1 0 0,-1 1 0,0 0 0,0-1 0,0 1 0,-1 0 0,0 0 0,0 0 0,0 0 0,0 1 0,0-1 0,-1 1 0,-5-5 0,8 8 0,1 0 0,-1 0 0,0-1 0,0 1 0,0 0 0,0 0 0,1 0 0,-1 0 0,0 0 0,0 0 0,0 0 0,0 0 0,1 0 0,-1 1 0,0-1 0,0 0 0,0 0 0,1 1 0,-1-1 0,0 1 0,0-1 0,1 0 0,-1 1 0,0-1 0,1 1 0,-1 0 0,1-1 0,-1 1 0,0-1 0,1 1 0,0 0 0,-1 0 0,1-1 0,-1 1 0,1 0 0,0 0 0,-1-1 0,1 1 0,0 0 0,0 0 0,0 0 0,-1 1 0,-5 38 0,6-39 0,-2 25 0,1 0 0,1 0 0,2-1 0,0 1 0,2-1 0,0 1 0,2-1 0,1 0 0,16 38 0,-23-62 0,1 0 0,-1 1 0,1-1 0,-1 0 0,1 0 0,-1 0 0,1 1 0,0-1 0,-1 0 0,1 0 0,0 0 0,0 0 0,0 0 0,0 0 0,0 0 0,0-1 0,0 1 0,0 0 0,0 0 0,0-1 0,1 1 0,-1-1 0,0 1 0,0-1 0,1 0 0,-1 1 0,0-1 0,1 0 0,-1 0 0,0 0 0,1 0 0,-1 0 0,0 0 0,1 0 0,-1 0 0,0 0 0,0-1 0,3 0 0,3-3 0,-1 0 0,1 0 0,-1-1 0,0 0 0,10-10 0,18-14 0,-32 28 0,0 0 0,1 1 0,-1-1 0,0 0 0,0 1 0,1-1 0,-1 1 0,0 0 0,1 0 0,-1 0 0,0 0 0,0 0 0,1 0 0,-1 1 0,0-1 0,1 1 0,-1 0 0,0-1 0,0 1 0,3 2 0,5 2 0,-1 1 0,0 0 0,10 10 0,17 10 0,-30-22 0,1-1 0,-1 0 0,1-1 0,0 0 0,0 0 0,0 0 0,0-1 0,0 0 0,0 0 0,1-1 0,-1 0 0,0 0 0,12-2 0,-14 1 0,-1 0 0,0 0 0,0-1 0,0 0 0,0 0 0,0 0 0,0 0 0,0 0 0,-1-1 0,1 1 0,-1-1 0,0 0 0,0 0 0,0-1 0,0 1 0,0-1 0,-1 1 0,1-1 0,-1 0 0,0 0 0,0 0 0,-1 0 0,3-5 0,-2-4 0,-2 10 0,1-1 0,-1 1 0,1 0 0,-1-1 0,1 1 0,0 0 0,0 0 0,1 0 0,-1 0 0,3-4 0,-2 8 0,0 1 0,0 0 0,0 0 0,0 0 0,-1 0 0,1 0 0,-1 0 0,1 0 0,-1 1 0,0-1 0,0 0 0,0 1 0,1 3 0,1 0 0,9 14-1365,0-1-5461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6.485"/>
    </inkml:context>
    <inkml:brush xml:id="br0">
      <inkml:brushProperty name="width" value="0.05" units="cm"/>
      <inkml:brushProperty name="height" value="0.05" units="cm"/>
    </inkml:brush>
  </inkml:definitions>
  <inkml:trace contextRef="#ctx0" brushRef="#br0">22 6 24575,'-5'0'0,"-1"-4"0,0 2 0,2 7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6.858"/>
    </inkml:context>
    <inkml:brush xml:id="br0">
      <inkml:brushProperty name="width" value="0.05" units="cm"/>
      <inkml:brushProperty name="height" value="0.05" units="cm"/>
    </inkml:brush>
  </inkml:definitions>
  <inkml:trace contextRef="#ctx0" brushRef="#br0">1 23 24575,'0'-4'0,"0"-7"0,0 4 0,0 7 0,5 8 0,1 8 0,0 11 0,-2 4 0,0 3 0,-2 4 0,-1 0 0,-1-1 0,0-2 0,0-4 0,0-1 0,4-1 0,2-6-8191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7.186"/>
    </inkml:context>
    <inkml:brush xml:id="br0">
      <inkml:brushProperty name="width" value="0.05" units="cm"/>
      <inkml:brushProperty name="height" value="0.05" units="cm"/>
    </inkml:brush>
  </inkml:definitions>
  <inkml:trace contextRef="#ctx0" brushRef="#br0">99 364 24575,'1'-5'0,"0"1"0,1-1 0,0 1 0,0-1 0,0 1 0,0 0 0,6-7 0,-2 1 0,-1 1 0,1 0 0,-1 0 0,0-1 0,-1 1 0,0-1 0,3-12 0,-6 20 0,-1 1 0,0-1 0,1 0 0,-1 0 0,0 0 0,0 0 0,0 0 0,0 1 0,0-1 0,-1 0 0,1 0 0,-1 0 0,1 0 0,-1 1 0,0-1 0,1 0 0,-1 1 0,0-1 0,0 0 0,0 1 0,0-1 0,0 1 0,-1 0 0,1-1 0,0 1 0,-1 0 0,1 0 0,-1 0 0,1 0 0,-1 0 0,0 0 0,1 0 0,-1 0 0,0 0 0,1 1 0,-3-1 0,-1 0 0,1 0 0,-1 0 0,1 1 0,-1-1 0,0 1 0,1 0 0,-1 1 0,0-1 0,1 1 0,-1 0 0,1 0 0,-1 0 0,1 1 0,0-1 0,0 1 0,-1 0 0,1 0 0,0 1 0,1-1 0,-1 1 0,0 0 0,1 0 0,-1 0 0,1 0 0,-3 5 0,4-6 0,1 0 0,-1 0 0,0 1 0,1-1 0,0 0 0,-1 1 0,1 0 0,0-1 0,1 1 0,-1-1 0,0 1 0,1 0 0,-1 0 0,1-1 0,0 1 0,0 0 0,0 0 0,0-1 0,0 1 0,1 0 0,0 0 0,-1-1 0,1 1 0,0 0 0,0-1 0,0 1 0,0-1 0,1 1 0,-1-1 0,1 0 0,-1 0 0,1 1 0,0-1 0,0 0 0,0 0 0,0-1 0,0 1 0,1 0 0,-1-1 0,0 1 0,5 1 0,-3-1 0,-1 1 0,1-1 0,0 0 0,0-1 0,0 1 0,0-1 0,1 1 0,-1-1 0,0 0 0,0-1 0,1 1 0,-1-1 0,0 0 0,1 0 0,-1 0 0,0-1 0,1 1 0,-1-1 0,0 0 0,0 0 0,1-1 0,-1 1 0,0-1 0,0 0 0,-1 0 0,1 0 0,0-1 0,-1 1 0,1-1 0,-1 0 0,0 0 0,4-4 0,0-2 0,-1 1 0,1-2 0,-2 1 0,1-1 0,-1 1 0,-1-2 0,0 1 0,0 0 0,-1-1 0,0 0 0,2-18 0,-2 12 0,-1-1 0,-1 1 0,-1 0 0,0-1 0,-1 1 0,-6-29 0,7 45 0,0 0 0,0 1 0,0-1 0,0 0 0,0 1 0,-1-1 0,1 0 0,0 1 0,-1-1 0,1 0 0,0 1 0,-1-1 0,1 1 0,-1-1 0,1 1 0,-1-1 0,1 1 0,-1-1 0,1 1 0,-2-1 0,-4 9 0,0 24 0,6-15 0,2-1 0,-1 0 0,2 1 0,0-1 0,1 0 0,1-1 0,0 1 0,1-1 0,1 0 0,12 22 0,-3-12 0,1-1 0,0-1 0,2 0 0,1-1 0,22 19 0,-33-33-341,0-1 0,0-1-1,20 12 1,-5-7-6485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0.653"/>
    </inkml:context>
    <inkml:brush xml:id="br0">
      <inkml:brushProperty name="width" value="0.05" units="cm"/>
      <inkml:brushProperty name="height" value="0.05" units="cm"/>
    </inkml:brush>
  </inkml:definitions>
  <inkml:trace contextRef="#ctx0" brushRef="#br0">0 302 24575,'1'3'0,"0"1"0,0-1 0,0 1 0,0-1 0,0 1 0,4 5 0,6 18 0,-1 29 0,-1-15 0,-2 0 0,2 64 0,-9-87 0,0-24 0,-1-30 0,1-430 0,0 460 0,0 1 0,0-1 0,1 1 0,-1-1 0,2 0 0,-1 1 0,0 0 0,1-1 0,0 1 0,0 0 0,1 0 0,-1 0 0,7-8 0,-7 10 0,1 1 0,0-1 0,-1 1 0,1 0 0,0-1 0,0 2 0,1-1 0,-1 0 0,0 1 0,1-1 0,-1 1 0,1 0 0,-1 0 0,1 0 0,-1 1 0,1-1 0,0 1 0,-1 0 0,1 0 0,0 0 0,-1 0 0,5 1 0,0 1 0,0 0 0,0 0 0,0 0 0,0 1 0,-1 0 0,1 1 0,-1 0 0,1 0 0,-2 0 0,1 1 0,0 0 0,-1 0 0,0 1 0,0 0 0,0 0 0,-1 0 0,0 1 0,0 0 0,-1 0 0,6 11 0,-7-12 0,0 0 0,-1 0 0,0 1 0,0-1 0,0 1 0,-1-1 0,0 1 0,0 0 0,0-1 0,-1 1 0,0 0 0,-1 0 0,1-1 0,-1 1 0,-1 0 0,1-1 0,-1 1 0,0-1 0,-1 1 0,1-1 0,-1 0 0,0 0 0,-1 0 0,0-1 0,-5 7 0,-19 14 0,-3 4 0,31-29 0,0-1 0,0 1 0,-1-1 0,1 1 0,0 0 0,0-1 0,0 1 0,0-1 0,0 1 0,0 0 0,0-1 0,0 1 0,0-1 0,0 1 0,1 0 0,-1-1 0,0 1 0,0-1 0,0 1 0,1-1 0,-1 1 0,0-1 0,1 1 0,-1-1 0,0 1 0,1-1 0,-1 1 0,1-1 0,-1 1 0,1-1 0,-1 0 0,1 1 0,-1-1 0,1 0 0,-1 0 0,1 1 0,-1-1 0,1 0 0,0 0 0,-1 0 0,2 1 0,31 10 0,-25-9 0,14 4 0,1 1 0,-1 0 0,1 1 0,30 17 0,-49-23 0,-1-1 0,1 2 0,0-1 0,-1 0 0,1 1 0,-1-1 0,0 1 0,0 0 0,0 0 0,0 1 0,-1-1 0,1 0 0,-1 1 0,0 0 0,0-1 0,0 1 0,0 0 0,-1 0 0,0 0 0,1 0 0,-1 0 0,-1 0 0,1 1 0,-1-1 0,0 0 0,0 5 0,-1-4 0,0-1 0,-1 1 0,1-1 0,-1 1 0,0-1 0,-1 0 0,1 0 0,-1 0 0,0 0 0,0 0 0,0 0 0,0-1 0,-1 0 0,1 1 0,-1-1 0,0-1 0,0 1 0,0 0 0,0-1 0,-7 3 0,-10 4 0,-1 0 0,-40 11 0,53-18 0,0 1-80,0 0 0,-1-1-1,0 0 1,1 0 0,-1-1-1,0 0 1,0-1 0,0 0-1,0-1 1,1 0 0,-1 0 0,0-1-1,1 0 1,-1-1 0,1 0-1,-18-9 1,9 2-6746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42.472"/>
    </inkml:context>
    <inkml:brush xml:id="br0">
      <inkml:brushProperty name="width" value="0.05" units="cm"/>
      <inkml:brushProperty name="height" value="0.05" units="cm"/>
    </inkml:brush>
  </inkml:definitions>
  <inkml:trace contextRef="#ctx0" brushRef="#br0">2232 326 24575,'-111'30'0,"3"-11"0,-164 7 0,129-15 0,-436 24 0,425-28 0,-331 25 0,468-30 0,0-1 0,0 0 0,-1-2 0,1 0 0,0 0 0,0-2 0,0 0 0,0-1 0,1 0 0,-30-13 0,0-1 0,34 15 0,0-1 0,1-1 0,0 0 0,-1 0 0,2-1 0,-1-1 0,-14-11 0,24 16 0,-1 0 0,1 0 0,-1 0 0,1 0 0,0 0 0,0-1 0,0 1 0,0 0 0,1-1 0,-1 1 0,1-1 0,-1 1 0,1 0 0,0-1 0,0 1 0,0-1 0,0 1 0,0-1 0,0 1 0,1-1 0,0 1 0,-1-1 0,1 1 0,0 0 0,0-1 0,0 1 0,0 0 0,3-3 0,4-9 0,1 1 0,0 0 0,15-16 0,-18 22 0,15-18 0,-17 18 0,1 1 0,0-1 0,0 2 0,0-1 0,1 0 0,0 1 0,0 0 0,0 0 0,1 1 0,0 0 0,0 0 0,0 0 0,0 1 0,9-3 0,28-7 0,106-25 0,-79 31 0,-46 5 0,36-6 0,132-26 0,25 8 0,-192 21-1365,-2 2-5461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1.173"/>
    </inkml:context>
    <inkml:brush xml:id="br0">
      <inkml:brushProperty name="width" value="0.05" units="cm"/>
      <inkml:brushProperty name="height" value="0.05" units="cm"/>
    </inkml:brush>
  </inkml:definitions>
  <inkml:trace contextRef="#ctx0" brushRef="#br0">142 138 24575,'6'0'0,"-1"-1"0,1 1 0,-1-1 0,1 0 0,-1-1 0,0 1 0,0-1 0,0 0 0,0-1 0,0 1 0,0-1 0,0 0 0,4-3 0,-8 5 0,1-1 0,-1 1 0,0 0 0,1-1 0,-1 1 0,0-1 0,0 1 0,0-1 0,0 1 0,0-1 0,0 0 0,-1 1 0,1-1 0,0 0 0,-1 0 0,1 0 0,-1 1 0,0-1 0,0 0 0,0 0 0,0 0 0,0 0 0,0 0 0,0 0 0,0 1 0,-1-1 0,1 0 0,-1 0 0,1 0 0,-1 1 0,0-1 0,0 0 0,0 0 0,0 1 0,0-1 0,0 1 0,0-1 0,0 1 0,-4-3 0,1 0 0,0 0 0,0 0 0,-1 1 0,0 0 0,1-1 0,-1 2 0,-1-1 0,1 0 0,0 1 0,-1 0 0,1 0 0,-1 1 0,1 0 0,-1-1 0,0 2 0,1-1 0,-1 1 0,0 0 0,0 0 0,-6 1 0,7 0 0,0 0 0,0 0 0,0 0 0,1 1 0,-1-1 0,1 1 0,-1 0 0,1 1 0,0-1 0,0 1 0,0-1 0,0 1 0,0 1 0,0-1 0,1 0 0,0 1 0,-1 0 0,1-1 0,1 1 0,-1 1 0,1-1 0,-1 0 0,1 1 0,-1 4 0,0 0 0,1 0 0,0 1 0,1-1 0,0 1 0,1-1 0,0 1 0,0 0 0,1-1 0,2 13 0,-2-18 0,0 1 0,0-1 0,0 0 0,0 0 0,1 0 0,-1 0 0,1-1 0,0 1 0,0 0 0,1-1 0,-1 1 0,1-1 0,0 0 0,-1 0 0,1 0 0,1 0 0,-1 0 0,0-1 0,1 1 0,-1-1 0,1 0 0,0 0 0,5 2 0,-6-3 0,0-1 0,-1 1 0,1-1 0,0 0 0,-1 0 0,1 0 0,0 0 0,-1 0 0,1 0 0,0-1 0,-1 1 0,1-1 0,0 0 0,-1 0 0,1 0 0,-1 0 0,1 0 0,-1-1 0,0 1 0,0-1 0,1 1 0,-1-1 0,2-2 0,4-5 0,0 0 0,-1 0 0,0-1 0,6-13 0,-8 15 0,0-1 0,1 1 0,0 0 0,7-7 0,-12 14 0,-1 0 0,1 0 0,0 1 0,0-1 0,0 0 0,0 1 0,0-1 0,0 1 0,0-1 0,0 1 0,0 0 0,0-1 0,0 1 0,0 0 0,0 0 0,0-1 0,0 1 0,0 0 0,0 0 0,0 0 0,0 0 0,0 1 0,0-1 0,1 0 0,-1 0 0,0 1 0,0-1 0,0 0 0,0 1 0,0-1 0,-1 1 0,1 0 0,0-1 0,0 1 0,0 0 0,0-1 0,0 1 0,-1 0 0,1 0 0,0 0 0,-1-1 0,1 1 0,-1 0 0,1 0 0,-1 0 0,1 0 0,-1 0 0,1 2 0,3 7 0,1 0 0,-1 1 0,4 18 0,-6-21 0,12 34-1365,-7-24-5461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1.592"/>
    </inkml:context>
    <inkml:brush xml:id="br0">
      <inkml:brushProperty name="width" value="0.05" units="cm"/>
      <inkml:brushProperty name="height" value="0.05" units="cm"/>
    </inkml:brush>
  </inkml:definitions>
  <inkml:trace contextRef="#ctx0" brushRef="#br0">205 53 24575,'0'-5'0,"0"1"0,0 0 0,-1 0 0,1 0 0,-1 0 0,0 0 0,0 0 0,-2-5 0,2 8 0,1 1 0,-1-1 0,0 0 0,1 0 0,-1 1 0,0-1 0,1 0 0,-1 1 0,0-1 0,0 0 0,0 1 0,0 0 0,0-1 0,0 1 0,0-1 0,0 1 0,0 0 0,0 0 0,0-1 0,0 1 0,0 0 0,0 0 0,0 0 0,0 0 0,0 0 0,0 1 0,0-1 0,0 0 0,0 0 0,0 1 0,0-1 0,0 0 0,0 1 0,0-1 0,1 1 0,-1-1 0,0 1 0,-1 0 0,-1 1 0,-1-1 0,1 1 0,0 0 0,0 0 0,0 0 0,0 0 0,0 1 0,0-1 0,1 1 0,-1 0 0,1-1 0,0 1 0,-1 0 0,1 1 0,1-1 0,-1 0 0,0 0 0,1 1 0,0-1 0,0 1 0,-2 7 0,3-7 0,0 0 0,1 0 0,-1 0 0,1-1 0,0 1 0,0 0 0,0 0 0,0 0 0,1-1 0,-1 1 0,1 0 0,0-1 0,0 0 0,1 1 0,-1-1 0,1 0 0,-1 0 0,1 0 0,0 0 0,4 2 0,26 18 0,-27-20 0,-1-1 0,0 2 0,0-1 0,0 1 0,0 0 0,-1 0 0,0 0 0,0 0 0,7 10 0,-10-13 0,-1 0 0,0 0 0,1 0 0,-1 0 0,0 0 0,0 0 0,0-1 0,0 1 0,0 0 0,0 0 0,0 0 0,0 0 0,0 0 0,0 0 0,0 0 0,0 0 0,-1 0 0,1 0 0,0-1 0,-1 1 0,1 0 0,-1 0 0,1 0 0,-1-1 0,1 1 0,-1 0 0,0 0 0,1-1 0,-1 1 0,0-1 0,0 1 0,1 0 0,-1-1 0,-1 1 0,-33 15 0,32-15 0,-1 1-41,-77 23 207,73-23-352,0 0 0,-1-1-1,1 0 1,-1 0 0,1-1 0,-1 0-1,-14-3 1,4-2-6640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22.047"/>
    </inkml:context>
    <inkml:brush xml:id="br0">
      <inkml:brushProperty name="width" value="0.05" units="cm"/>
      <inkml:brushProperty name="height" value="0.05" units="cm"/>
    </inkml:brush>
  </inkml:definitions>
  <inkml:trace contextRef="#ctx0" brushRef="#br0">85 111 24575,'19'0'0,"1"-1"0,31-6 0,-45 6 0,0 0 0,0-1 0,1 0 0,-1 0 0,0-1 0,-1 0 0,1 0 0,0 0 0,-1-1 0,0 1 0,8-8 0,-12 10 0,0 0 0,0 0 0,0 1 0,0-1 0,0 0 0,0 0 0,-1 0 0,1 0 0,0-1 0,-1 1 0,1 0 0,-1 0 0,1 0 0,-1 0 0,1-1 0,-1 1 0,0 0 0,0 0 0,1-1 0,-1 1 0,0 0 0,0-1 0,0 1 0,-1 0 0,1-2 0,-1 2 0,0-1 0,0 1 0,0-1 0,0 1 0,0 0 0,-1-1 0,1 1 0,0 0 0,-1 0 0,1 0 0,-1 0 0,1 0 0,-1 0 0,1 0 0,-4 0 0,-4-3 0,-1 1 0,1 1 0,-1 0 0,0 0 0,-10 0 0,12 2 0,1 0 0,-1 1 0,1 0 0,0 0 0,-1 1 0,1 0 0,0 0 0,0 1 0,0-1 0,0 2 0,1-1 0,-1 1 0,1 0 0,0 0 0,0 1 0,0-1 0,-8 10 0,10-10 0,0 1 0,0 0 0,1 0 0,-1 0 0,1 0 0,0 1 0,0-1 0,1 1 0,0 0 0,0 0 0,0 0 0,1 0 0,-1 0 0,1 0 0,1 0 0,-1 0 0,1 0 0,0 0 0,1 1 0,0-1 0,2 11 0,-1-12 0,0-1 0,0 1 0,1 0 0,-1 0 0,1-1 0,0 1 0,0-1 0,1 0 0,-1 0 0,1 0 0,0-1 0,0 1 0,1-1 0,-1 0 0,0 0 0,1 0 0,0-1 0,0 0 0,0 0 0,0 0 0,0 0 0,0-1 0,0 0 0,8 1 0,10 1 0,0-1 0,1-1 0,-1 0 0,28-5 0,20-8-1365,-43 6-5461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56.817"/>
    </inkml:context>
    <inkml:brush xml:id="br0">
      <inkml:brushProperty name="width" value="0.05" units="cm"/>
      <inkml:brushProperty name="height" value="0.05" units="cm"/>
    </inkml:brush>
  </inkml:definitions>
  <inkml:trace contextRef="#ctx0" brushRef="#br0">211 35 24575,'13'-10'0,"-12"9"0,1 0 0,-1 1 0,1-1 0,-1 0 0,0 0 0,0 0 0,1-1 0,-1 1 0,0 0 0,0 0 0,0-1 0,0 1 0,-1 0 0,1-1 0,1-2 0,-4 1 0,-4 6 0,-6 9 0,7-3 0,0-1 0,1 1 0,0 0 0,1 0 0,0 1 0,0-1 0,1 1 0,-2 13 0,-2 83 0,5-77 0,-8 248 0,-10 591 0,19-709 0,-14 436 0,6-497 0,-5 0 0,-4-1 0,-59 189 0,68-264-91,4-14-91,1 0 0,0 0 0,1 0 0,0 0 0,0 1 0,0 13 0,3-10-6644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57.411"/>
    </inkml:context>
    <inkml:brush xml:id="br0">
      <inkml:brushProperty name="width" value="0.05" units="cm"/>
      <inkml:brushProperty name="height" value="0.05" units="cm"/>
    </inkml:brush>
  </inkml:definitions>
  <inkml:trace contextRef="#ctx0" brushRef="#br0">0 94 24575,'1281'-11'-1624,"2369"-36"-6629,-3629 47 8252,938-12 1827,589-1 2923,-1540 13-4632,2 0 119,1 0 1,0-1 0,19-3 0,-13-2-6189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58.954"/>
    </inkml:context>
    <inkml:brush xml:id="br0">
      <inkml:brushProperty name="width" value="0.05" units="cm"/>
      <inkml:brushProperty name="height" value="0.05" units="cm"/>
    </inkml:brush>
  </inkml:definitions>
  <inkml:trace contextRef="#ctx0" brushRef="#br0">30 0 24575,'-2'0'0,"0"0"0,0 1 0,0-1 0,0 0 0,0 1 0,0-1 0,0 1 0,0 0 0,0-1 0,1 1 0,-1 0 0,-2 2 0,4-3 0,0 0 0,-1 0 0,1 0 0,0 0 0,0 0 0,0 0 0,0 1 0,0-1 0,0 0 0,-1 0 0,1 0 0,0 0 0,0 1 0,0-1 0,0 0 0,0 0 0,0 0 0,0 0 0,0 1 0,0-1 0,0 0 0,0 0 0,0 0 0,0 1 0,0-1 0,0 0 0,0 0 0,0 0 0,0 1 0,0-1 0,0 0 0,0 0 0,0 0 0,0 1 0,0-1 0,0 0 0,0 0 0,1 0 0,14 6 0,26-1 0,0-1 0,67-4 0,-34-1 0,2022-1-5781,844 3 1973,-1699 13 2276,258 1 2270,-1455-15-357,100 1 2144,159-21-1,-212-2 1337,-113 63-2769,12-22-1092,2 0 0,1 1 0,0 0 0,1 0 0,1 1 0,-2 25 0,-6 20 0,-128 764 0,123-615 0,19 411 0,18 69 0,-19-691 0,0 0 0,-1 1 0,1-1 0,0 0 0,-1 0 0,0 0 0,0 0 0,0 0 0,-1-1 0,0 1 0,1 0 0,-1 0 0,0-1 0,-5 7 0,2-5 0,-1 0 0,1-1 0,-1 1 0,0-1 0,0 0 0,0-1 0,-12 6 0,-9 2 0,-1-1 0,0-1 0,-1-1 0,1-2 0,-1-1 0,-1-1 0,-30 0 0,-210-14 0,253 8 0,-775-93-1527,526 58 472,-333-41-1821,322 43 143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59.765"/>
    </inkml:context>
    <inkml:brush xml:id="br0">
      <inkml:brushProperty name="width" value="0.05" units="cm"/>
      <inkml:brushProperty name="height" value="0.05" units="cm"/>
    </inkml:brush>
  </inkml:definitions>
  <inkml:trace contextRef="#ctx0" brushRef="#br0">0 0 24575,'0'5'0,"0"6"0,5 5 0,1 6 0,0 2 0,-2 8 0,0 7 0,-2 1 0,-1 4 0,-1 3 0,0-1 0,0 0 0,0-2 0,4-5 0,2-8-8191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0.141"/>
    </inkml:context>
    <inkml:brush xml:id="br0">
      <inkml:brushProperty name="width" value="0.05" units="cm"/>
      <inkml:brushProperty name="height" value="0.05" units="cm"/>
    </inkml:brush>
  </inkml:definitions>
  <inkml:trace contextRef="#ctx0" brushRef="#br0">43 350 24575,'-6'-9'0,"1"0"0,0 0 0,0 0 0,1-1 0,0 1 0,1-1 0,0 0 0,0 0 0,-1-11 0,4 14 0,-1 0 0,1 1 0,1-1 0,-1 1 0,1-1 0,0 1 0,1-1 0,0 1 0,0 0 0,0 0 0,1 0 0,-1 0 0,2 0 0,-1 0 0,0 1 0,1-1 0,0 1 0,1 0 0,-1 0 0,7-5 0,3-2 0,0 0 0,1 0 0,0 2 0,1 0 0,34-16 0,-35 20 0,0 1 0,1 0 0,0 1 0,0 0 0,1 2 0,-1 0 0,1 1 0,-1 0 0,1 1 0,-1 1 0,1 1 0,-1 0 0,0 1 0,0 1 0,0 0 0,0 1 0,-1 1 0,0 1 0,0 0 0,0 1 0,-1 0 0,0 1 0,-1 1 0,0 0 0,0 1 0,11 12 0,-20-18 0,0-1 0,0 1 0,-1-1 0,1 1 0,-1 0 0,0 0 0,-1 1 0,1-1 0,-1 1 0,0-1 0,-1 1 0,1 0 0,-1-1 0,0 1 0,-1 0 0,1 0 0,-1 0 0,0 0 0,0 0 0,-1 0 0,0-1 0,0 1 0,0 0 0,-1 0 0,0-1 0,0 1 0,0-1 0,-1 1 0,0-1 0,0 0 0,0 0 0,-1 0 0,1-1 0,-1 1 0,0-1 0,-9 7 0,-1 1 20,-2 0 0,0-1 0,0-1 0,-1 0 0,-33 13 0,8-8-763,-61 15 1,76-24-6084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0.669"/>
    </inkml:context>
    <inkml:brush xml:id="br0">
      <inkml:brushProperty name="width" value="0.05" units="cm"/>
      <inkml:brushProperty name="height" value="0.05" units="cm"/>
    </inkml:brush>
  </inkml:definitions>
  <inkml:trace contextRef="#ctx0" brushRef="#br0">270 185 24575,'2'-1'0,"0"1"0,0 0 0,0-1 0,0 1 0,0-1 0,0 0 0,-1 0 0,1 0 0,0 0 0,-1 0 0,1 0 0,0 0 0,-1 0 0,1-1 0,-1 1 0,0 0 0,1-1 0,-1 1 0,0-1 0,0 0 0,0 1 0,0-1 0,0 0 0,0-2 0,1 0 0,-1 1 0,1-1 0,-1 0 0,0 0 0,0 0 0,-1 0 0,1 0 0,-1 0 0,0 0 0,0-7 0,-1 6 0,0 0 0,0 0 0,-1 0 0,1 0 0,-1 0 0,0 1 0,-1-1 0,1 0 0,-1 1 0,0 0 0,0 0 0,0 0 0,-1 0 0,1 0 0,-1 0 0,0 1 0,0 0 0,0 0 0,-1 0 0,1 0 0,-1 1 0,1 0 0,-10-4 0,7 4 0,1 1 0,0 0 0,-1 0 0,0 0 0,1 1 0,-1 0 0,1 0 0,-1 0 0,0 1 0,1 0 0,-1 1 0,1-1 0,0 1 0,-1 0 0,1 1 0,0 0 0,0 0 0,-7 5 0,5-2 0,-1 0 0,1 1 0,1 0 0,-1 0 0,1 1 0,0 0 0,1 0 0,0 1 0,0 0 0,1 0 0,0 0 0,1 1 0,0 0 0,0-1 0,1 1 0,1 1 0,-3 15 0,4-19 0,0 0 0,1 0 0,0 0 0,1 0 0,-1 0 0,1-1 0,1 1 0,-1 0 0,1 0 0,0-1 0,1 1 0,0-1 0,0 0 0,0 0 0,0 0 0,1 0 0,0-1 0,1 1 0,-1-1 0,1 0 0,0 0 0,0-1 0,0 1 0,1-1 0,0 0 0,-1-1 0,11 6 0,-12-8 0,-1 1 0,1-1 0,-1 0 0,1 0 0,-1 0 0,1 0 0,0 0 0,0-1 0,-1 0 0,1 0 0,0 0 0,0 0 0,-1 0 0,1-1 0,0 0 0,3-1 0,-1 0 0,0 0 0,-1-1 0,0 0 0,1 0 0,-1 0 0,0-1 0,-1 0 0,1 0 0,4-5 0,5-7 0,-1-1 0,-1 0 0,-1 0 0,16-33 0,-15 22 0,-10 21 0,0 1 0,0 0 0,1 0 0,0 0 0,7-8 0,-10 14 0,0-1 0,0 1 0,0-1 0,1 1 0,-1 0 0,0-1 0,1 1 0,-1 0 0,0 0 0,0-1 0,1 1 0,-1 0 0,0 0 0,1-1 0,-1 1 0,1 0 0,-1 0 0,0 0 0,1 0 0,-1-1 0,1 1 0,-1 0 0,0 0 0,1 0 0,-1 0 0,1 0 0,-1 0 0,1 0 0,-1 0 0,0 0 0,1 1 0,-1-1 0,1 0 0,-1 0 0,0 0 0,1 0 0,-1 0 0,1 1 0,-1-1 0,0 0 0,1 0 0,-1 1 0,0-1 0,1 0 0,-1 1 0,0-1 0,0 0 0,1 1 0,-1-1 0,0 0 0,0 1 0,0-1 0,1 1 0,-1 0 0,10 27 0,-8-22 0,9 36-37,-7-25-229,0-1 1,2 0-1,-1 0 0,9 15 1,-2-12-6561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1.094"/>
    </inkml:context>
    <inkml:brush xml:id="br0">
      <inkml:brushProperty name="width" value="0.05" units="cm"/>
      <inkml:brushProperty name="height" value="0.05" units="cm"/>
    </inkml:brush>
  </inkml:definitions>
  <inkml:trace contextRef="#ctx0" brushRef="#br0">253 135 24575,'0'-9'0,"0"1"0,-1-1 0,1 1 0,-2-1 0,1 1 0,-1 0 0,-1 0 0,0 0 0,-4-11 0,5 16 0,0 0 0,0 0 0,0 1 0,0-1 0,-1 0 0,1 1 0,-1 0 0,1 0 0,-1-1 0,0 2 0,0-1 0,1 0 0,-2 0 0,1 1 0,0 0 0,0-1 0,0 1 0,-1 1 0,1-1 0,0 0 0,-1 1 0,1 0 0,0-1 0,-1 1 0,1 1 0,-5-1 0,4 1 0,0-1 0,1 1 0,-1-1 0,0 1 0,1 0 0,-1 0 0,0 1 0,1-1 0,-1 1 0,1 0 0,0 0 0,0 0 0,0 0 0,0 0 0,0 1 0,0-1 0,0 1 0,1 0 0,-1 0 0,1 0 0,0 0 0,0 0 0,0 1 0,0-1 0,1 1 0,-1-1 0,1 1 0,-1 3 0,1-1 0,0-1 0,1 1 0,-1-1 0,1 1 0,0-1 0,1 1 0,-1-1 0,1 0 0,0 1 0,0-1 0,1 0 0,0 1 0,0-1 0,0 0 0,0 0 0,1 0 0,0-1 0,6 9 0,5 1 0,0-1 0,0 0 0,1-2 0,28 18 0,-23-16 0,-1 1 0,20 17 0,-39-30 0,1-1 0,0 1 0,0-1 0,0 1 0,-1 0 0,1-1 0,0 1 0,-1 0 0,1 0 0,0-1 0,-1 1 0,1 0 0,-1 0 0,0 0 0,1 0 0,-1 0 0,0 0 0,1 0 0,-1 0 0,0-1 0,0 1 0,0 0 0,0 0 0,0 0 0,0 0 0,0 0 0,0 0 0,0 0 0,0 0 0,0 0 0,-1 0 0,1 0 0,0 0 0,-1 0 0,1 0 0,-1 0 0,1-1 0,-1 1 0,1 0 0,-1 0 0,0-1 0,1 1 0,-1 0 0,0-1 0,0 1 0,1 0 0,-1-1 0,0 1 0,0-1 0,0 1 0,0-1 0,0 0 0,0 1 0,0-1 0,0 0 0,-1 0 0,-9 4 0,0 0 0,0-2 0,-19 4 0,24-6 0,-13 4-170,1-2-1,-1 0 0,1-2 1,-1 0-1,1-1 0,-1 0 1,-24-7-1,20 2-6655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43.408"/>
    </inkml:context>
    <inkml:brush xml:id="br0">
      <inkml:brushProperty name="width" value="0.05" units="cm"/>
      <inkml:brushProperty name="height" value="0.05" units="cm"/>
    </inkml:brush>
  </inkml:definitions>
  <inkml:trace contextRef="#ctx0" brushRef="#br0">0 242 24575,'16'-2'0,"-1"0"0,0-1 0,0-1 0,0 0 0,-1-1 0,26-12 0,15-5 0,80-25 0,203-63 0,-312 100 0,-15 2 0,-11 8 0,0 0 0,0 0 0,1-1 0,-1 1 0,0 0 0,0 0 0,0 0 0,0 0 0,0-1 0,0 1 0,0 0 0,0 0 0,0 0 0,0 0 0,0-1 0,0 1 0,0 0 0,0 0 0,0 0 0,0-1 0,0 1 0,0 0 0,0 0 0,0 0 0,0-1 0,0 1 0,0 0 0,0 0 0,0 0 0,0 0 0,-1-1 0,1 1 0,0 0 0,0 0 0,0 0 0,0 0 0,0 0 0,0 0 0,-1-1 0,1 1 0,0 0 0,0 0 0,0 0 0,0 0 0,-1 0 0,1 0 0,0 0 0,0 0 0,-1 0 0,1 0 0,0 0 0,-1 0 0,1 1 0,0-1 0,0 0 0,-1 0 0,1 0 0,0 1 0,0-1 0,-1 0 0,1 1 0,0-1 0,0 0 0,0 0 0,0 1 0,-1-1 0,1 0 0,0 1 0,0-1 0,0 0 0,0 1 0,0-1 0,0 0 0,0 1 0,0-1 0,0 0 0,0 1 0,0-1 0,0 0 0,0 1 0,0-1 0,0 0 0,0 1 0,0-1 0,1 1 0,0 15 0,5 4 0,1 0 0,0 0 0,14 23 0,4 13 0,1 0 0,-25-56 0,-1 1 0,0-1 0,0 1 0,0 0 0,0-1 0,0 1 0,0-1 0,0 1 0,0 0 0,0-1 0,0 1 0,0-1 0,0 1 0,0-1 0,-1 1 0,1 0 0,0-1 0,0 1 0,-1-1 0,1 1 0,0-1 0,-1 1 0,1-1 0,0 1 0,-1-1 0,1 1 0,-1-1 0,1 0 0,-1 1 0,1-1 0,-1 0 0,1 1 0,-1-1 0,1 0 0,-1 0 0,0 1 0,-27 8 0,20-7 0,-217 54 0,16-6 0,148-32-1365,37-12-5461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1.516"/>
    </inkml:context>
    <inkml:brush xml:id="br0">
      <inkml:brushProperty name="width" value="0.05" units="cm"/>
      <inkml:brushProperty name="height" value="0.05" units="cm"/>
    </inkml:brush>
  </inkml:definitions>
  <inkml:trace contextRef="#ctx0" brushRef="#br0">242 82 24575,'2'0'0,"0"0"0,-1 0 0,1-1 0,0 1 0,0-1 0,-1 0 0,1 1 0,0-1 0,-1 0 0,1 0 0,-1 0 0,1 0 0,-1 0 0,1 0 0,-1 0 0,0-1 0,0 1 0,1 0 0,-1-1 0,0 1 0,0-1 0,0 0 0,-1 1 0,1-1 0,1-3 0,-2 4 0,1 0 0,-1-1 0,1 1 0,-1-1 0,0 1 0,1 0 0,-1-1 0,0 1 0,0-1 0,0 1 0,0-1 0,-1 1 0,1-1 0,0 1 0,-1-1 0,1 1 0,0 0 0,-1-1 0,0 1 0,1 0 0,-1-1 0,0 1 0,0 0 0,1 0 0,-1 0 0,0 0 0,0 0 0,0 0 0,-1 0 0,1 0 0,0 0 0,-2-1 0,-3 0 0,-1 0 0,0 1 0,1-1 0,-1 1 0,0 1 0,0-1 0,1 1 0,-1 0 0,0 1 0,0 0 0,1 0 0,-1 0 0,0 1 0,1 0 0,-1 0 0,1 0 0,-9 6 0,10-6 0,1 0 0,0 1 0,0 0 0,0 0 0,0 0 0,0 0 0,1 1 0,-1-1 0,1 1 0,0 0 0,-3 5 0,4-7 0,1 1 0,0-1 0,0 1 0,0 0 0,0 0 0,0 0 0,1-1 0,0 1 0,-1 0 0,1 0 0,0 0 0,0 0 0,0 0 0,1 0 0,-1 0 0,1 0 0,-1-1 0,1 1 0,2 5 0,-1-4 0,0 0 0,1 0 0,-1 0 0,1-1 0,0 1 0,0-1 0,0 1 0,0-1 0,0 0 0,8 5 0,43 22 0,-44-26 0,-1 1 0,0 0 0,0 0 0,0 1 0,14 12 0,-23-18 0,1 1 0,-1-1 0,1 1 0,-1-1 0,1 1 0,-1 0 0,1-1 0,-1 1 0,1-1 0,-1 1 0,0 0 0,1 0 0,-1-1 0,0 1 0,0 0 0,1 0 0,-1-1 0,0 1 0,0 0 0,0 0 0,0-1 0,0 1 0,0 0 0,0 0 0,0-1 0,-1 1 0,1 0 0,0 0 0,0-1 0,0 1 0,-1 0 0,0 1 0,0-1 0,-1 1 0,0 0 0,0 0 0,0-1 0,0 1 0,0-1 0,0 0 0,0 0 0,0 0 0,-4 2 0,-6 1 0,0-1 0,0 0 0,-14 2 0,7-2-273,-1-2 0,1 0 0,-1-1 0,-37-4 0,30-3-6553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1.947"/>
    </inkml:context>
    <inkml:brush xml:id="br0">
      <inkml:brushProperty name="width" value="0.05" units="cm"/>
      <inkml:brushProperty name="height" value="0.05" units="cm"/>
    </inkml:brush>
  </inkml:definitions>
  <inkml:trace contextRef="#ctx0" brushRef="#br0">53 139 24575,'51'1'0,"59"-2"0,-107 1 0,-1 0 0,0 0 0,1-1 0,-1 1 0,0 0 0,1-1 0,-1 1 0,0-1 0,0 0 0,0 0 0,0 0 0,0 0 0,0 0 0,0 0 0,0-1 0,0 1 0,0-1 0,0 1 0,-1-1 0,1 0 0,-1 0 0,1 1 0,-1-1 0,0 0 0,0 0 0,0 0 0,0-1 0,0 1 0,0 0 0,0 0 0,-1 0 0,1-1 0,-1 1 0,0 0 0,1-5 0,-2 4 0,1-1 0,-1 1 0,0-1 0,1 1 0,-2-1 0,1 1 0,0 0 0,-1-1 0,1 1 0,-1 0 0,0 0 0,0 0 0,0 1 0,-1-1 0,1 0 0,0 1 0,-1-1 0,0 1 0,0 0 0,0 0 0,0 0 0,0 0 0,-4-1 0,2 0 0,-1 1 0,0 0 0,0 0 0,1 0 0,-1 1 0,-1 0 0,1 0 0,0 1 0,0-1 0,0 1 0,0 1 0,0-1 0,0 1 0,0 0 0,0 0 0,0 1 0,0 0 0,0 0 0,0 0 0,1 1 0,-1 0 0,1 0 0,0 0 0,-6 5 0,4-2 0,1 1 0,0-1 0,0 1 0,1 0 0,0 0 0,0 1 0,1-1 0,-1 1 0,2 0 0,-1 0 0,1 1 0,1-1 0,-1 1 0,1-1 0,1 1 0,-1 13 0,1-15-44,1 0 0,0 0 0,1 0 0,-1 0 0,1 1 0,1-1 0,0 0 0,0 0 0,0-1 0,0 1 0,1 0 0,0-1 0,1 0 0,0 1 0,0-1 0,0-1 0,0 1 0,1-1-1,0 1 1,0-1 0,0-1 0,1 1 0,0-1 0,0 0 0,0 0 0,0-1 0,1 1 0,-1-1 0,1-1 0,11 4 0,7 0-6782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2.338"/>
    </inkml:context>
    <inkml:brush xml:id="br0">
      <inkml:brushProperty name="width" value="0.05" units="cm"/>
      <inkml:brushProperty name="height" value="0.05" units="cm"/>
    </inkml:brush>
  </inkml:definitions>
  <inkml:trace contextRef="#ctx0" brushRef="#br0">1 30 24575,'0'-1'0,"0"0"0,0 0 0,0 0 0,0-1 0,0 1 0,0 0 0,0 0 0,0 0 0,0 0 0,1 0 0,-1-1 0,0 1 0,1 0 0,-1 0 0,1 0 0,-1 0 0,1 0 0,0 0 0,-1 0 0,2-1 0,0 2 0,-1 0 0,0 0 0,0 0 0,0 0 0,0 0 0,1 0 0,-1 0 0,0 1 0,0-1 0,0 0 0,0 1 0,0-1 0,0 1 0,0-1 0,0 1 0,0 0 0,0-1 0,0 1 0,0 0 0,0 0 0,1 1 0,8 7 0,0 1 0,-1 0 0,0 1 0,-1 0 0,-1 0 0,1 1 0,-2 0 0,1 0 0,-2 1 0,8 23 0,-12-33 0,-1-1 0,0 0 0,1 1 0,-1-1 0,0 0 0,-1 1 0,1-1 0,0 1 0,-1-1 0,1 0 0,-2 4 0,2-6 0,0 1 0,-1-1 0,1 0 0,0 1 0,0-1 0,0 0 0,-1 1 0,1-1 0,0 0 0,0 1 0,-1-1 0,1 0 0,0 0 0,0 1 0,-1-1 0,1 0 0,0 0 0,-1 0 0,1 0 0,0 1 0,-1-1 0,1 0 0,0 0 0,-1 0 0,1 0 0,-1 0 0,1 0 0,-1 0 0,0 0 0,0-1 0,0 1 0,1-1 0,-1 1 0,0-1 0,0 1 0,1-1 0,-1 1 0,0-1 0,1 0 0,-1 1 0,1-1 0,-1 0 0,1 0 0,-1 1 0,0-2 0,0-2 0,-1 0 0,0 0 0,1 0 0,0 0 0,0 0 0,0 0 0,1 0 0,-1 0 0,1 0 0,0 0 0,0-1 0,1 1 0,-1 0 0,1 0 0,0 0 0,0 0 0,0 0 0,0 0 0,1 0 0,0 0 0,2-3 0,-1 0 0,0 1 0,1-1 0,0 1 0,1 0 0,-1 1 0,1-1 0,0 1 0,1 0 0,-1 0 0,1 0 0,8-5 0,-8 7 0,0-1 0,0 1 0,0 0 0,1 1 0,-1 0 0,1 0 0,0 0 0,-1 1 0,1 0 0,0 0 0,0 1 0,0-1 0,-1 1 0,1 1 0,0 0 0,0 0 0,0 0 0,-1 1 0,1 0 0,-1 0 0,1 0 0,-1 1 0,0 0 0,0 0 0,0 1 0,0 0 0,0 0 0,-1 0 0,0 1 0,0-1 0,0 1 0,-1 0 0,1 1 0,-1-1 0,3 7 0,1 0-136,-2 0-1,0 0 1,0 1-1,-2 0 1,1-1-1,-1 2 1,-1-1-1,-1 0 0,2 15 1,-2-4-6690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3.023"/>
    </inkml:context>
    <inkml:brush xml:id="br0">
      <inkml:brushProperty name="width" value="0.05" units="cm"/>
      <inkml:brushProperty name="height" value="0.05" units="cm"/>
    </inkml:brush>
  </inkml:definitions>
  <inkml:trace contextRef="#ctx0" brushRef="#br0">179 160 24575,'3'-1'0,"0"0"0,0 1 0,1-1 0,-1 0 0,-1-1 0,1 1 0,0 0 0,0-1 0,0 1 0,-1-1 0,1 0 0,-1 0 0,1 0 0,-1-1 0,0 1 0,0 0 0,0-1 0,0 1 0,2-5 0,-1 4 0,-1-1 0,0 0 0,1 0 0,-1 0 0,-1 0 0,1-1 0,-1 1 0,0 0 0,0-1 0,0 1 0,0 0 0,-1-9 0,0 10 0,0 0 0,-1 0 0,1 1 0,-1-1 0,0 0 0,0 1 0,0-1 0,-1 0 0,1 1 0,0-1 0,-1 1 0,0 0 0,1 0 0,-1 0 0,0-1 0,0 2 0,0-1 0,-1 0 0,1 0 0,0 1 0,-1-1 0,1 1 0,-1 0 0,1-1 0,-1 1 0,0 1 0,1-1 0,-1 0 0,0 1 0,0-1 0,-4 1 0,1-1 0,0 1 0,0 0 0,0 1 0,0 0 0,0-1 0,1 2 0,-1-1 0,0 1 0,0 0 0,1 0 0,-1 1 0,1-1 0,-10 7 0,8-3 0,0 0 0,0 1 0,1-1 0,0 1 0,0 1 0,0-1 0,1 1 0,0 0 0,1 0 0,0 0 0,-4 11 0,7-15 0,-1-1 0,1 1 0,1-1 0,-1 1 0,0-1 0,1 1 0,0-1 0,0 1 0,0-1 0,0 1 0,1 0 0,-1-1 0,1 1 0,0-1 0,0 1 0,0-1 0,0 0 0,1 1 0,-1-1 0,1 0 0,0 0 0,0 0 0,0 0 0,0 0 0,1-1 0,-1 1 0,1-1 0,0 1 0,-1-1 0,1 0 0,5 2 0,-5-1 0,1-2 0,0 1 0,0 0 0,0-1 0,0 0 0,0 0 0,0 0 0,1 0 0,-1-1 0,0 1 0,0-1 0,1 0 0,-1 0 0,0-1 0,0 0 0,1 1 0,-1-1 0,0 0 0,0-1 0,0 1 0,0-1 0,6-3 0,6-5 0,0 0 0,-1-1 0,26-25 0,-13 12 0,-28 23 0,1 1 0,-1-1 0,1 0 0,-1 1 0,1-1 0,-1 1 0,1-1 0,-1 1 0,1-1 0,0 1 0,-1 0 0,1-1 0,0 1 0,-1 0 0,1-1 0,0 1 0,0 0 0,-1 0 0,1 0 0,0-1 0,-1 1 0,1 0 0,0 0 0,0 0 0,0 0 0,-1 0 0,1 1 0,0-1 0,0 0 0,-1 0 0,1 0 0,0 1 0,-1-1 0,1 0 0,0 1 0,-1-1 0,1 1 0,0-1 0,-1 0 0,1 1 0,-1-1 0,1 1 0,-1 0 0,1-1 0,-1 1 0,1-1 0,-1 1 0,0 0 0,1-1 0,-1 1 0,0 0 0,1 0 0,-1-1 0,0 1 0,0 0 0,0 1 0,2 6 0,-1 1 0,0-1 0,0 18 0,-1-18 0,-1 241 0,-1-85 0,2-164 0,0 12 0,-1 0 0,0 1 0,-4 20 0,4-31 0,1 0 0,-1 0 0,0 0 0,1 0 0,-1 0 0,0 0 0,0 0 0,-1 0 0,1-1 0,0 1 0,0 0 0,-4 2 0,4-3 0,0 0 0,0-1 0,0 1 0,-1-1 0,1 0 0,0 1 0,0-1 0,0 0 0,-1 0 0,1 0 0,0 0 0,0 1 0,-1-2 0,1 1 0,0 0 0,0 0 0,0 0 0,-1-1 0,1 1 0,0 0 0,0-1 0,0 1 0,0-1 0,-2-1 0,-11-6 0,1 0 0,0-1 0,1-1 0,0 0 0,0-1 0,-16-20 0,3 0 0,-30-48 0,38 53 0,2-1 0,0-1 0,-10-29 0,24 56 3,0-1 1,1 1-1,-1-1 0,0 1 0,1 0 1,0-1-1,-1 1 0,1-1 0,0 1 1,0-1-1,0 1 0,0-1 0,0 1 1,0-1-1,0 1 0,1-1 0,-1 1 1,1-1-1,-1 1 0,1-1 0,-1 1 0,1 0 1,0-1-1,-1 1 0,1 0 0,0-1 1,0 1-1,0 0 0,0 0 0,0 0 1,0 0-1,1 0 0,-1 0 0,0 0 1,0 1-1,3-2 0,2 0-215,0 0 0,1 0 0,-1 1-1,1 0 1,0 0 0,12 0 0,9 1-6614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3.444"/>
    </inkml:context>
    <inkml:brush xml:id="br0">
      <inkml:brushProperty name="width" value="0.05" units="cm"/>
      <inkml:brushProperty name="height" value="0.05" units="cm"/>
    </inkml:brush>
  </inkml:definitions>
  <inkml:trace contextRef="#ctx0" brushRef="#br0">31 131 24575,'0'-1'0,"0"0"0,0 0 0,0 0 0,-1 1 0,1-1 0,0 0 0,-1 0 0,1 1 0,-1-1 0,1 0 0,-1 1 0,1-1 0,-1 0 0,1 1 0,-1-1 0,0 1 0,1-1 0,-1 1 0,0-1 0,1 1 0,-1-1 0,0 1 0,0 0 0,1-1 0,-1 1 0,0 0 0,0 0 0,0 0 0,0 0 0,1 0 0,-1-1 0,0 1 0,0 1 0,0-1 0,-1 0 0,2 0 0,0 0 0,-1 0 0,1 0 0,0 0 0,-1 0 0,1 0 0,0 0 0,-1 0 0,1 0 0,0 1 0,-1-1 0,1 0 0,0 0 0,-1 0 0,1 0 0,0 1 0,0-1 0,-1 0 0,1 0 0,0 0 0,0 1 0,0-1 0,-1 0 0,1 0 0,0 1 0,0-1 0,0 0 0,0 1 0,-1-1 0,1 1 0,0 0 0,1 0 0,-1 0 0,0-1 0,1 1 0,-1 0 0,1 0 0,-1-1 0,1 1 0,0 0 0,-1 0 0,1-1 0,0 1 0,-1-1 0,1 1 0,0 0 0,-1-1 0,1 0 0,2 2 0,4 1 0,0 1 0,1-1 0,-1-1 0,1 1 0,0-1 0,0-1 0,0 0 0,0 0 0,0 0 0,0-1 0,0 0 0,0 0 0,9-2 0,-13 1 0,1 0 0,0 0 0,-1-1 0,1 1 0,0-1 0,-1 0 0,0 0 0,0 0 0,1-1 0,4-3 0,-7 4 0,0 0 0,0-1 0,0 1 0,0 0 0,0-1 0,-1 1 0,1-1 0,-1 1 0,1-1 0,-1 0 0,0 1 0,0-1 0,0 0 0,-1 0 0,1 0 0,-1 0 0,1-5 0,-1 4 0,0 1 0,0 0 0,0 0 0,-1 0 0,1 0 0,-1 0 0,1 0 0,-1 0 0,0 0 0,0 1 0,0-1 0,-1 0 0,1 0 0,-1 1 0,1-1 0,-1 1 0,0-1 0,0 1 0,0 0 0,0 0 0,-1-1 0,1 2 0,0-1 0,-1 0 0,1 0 0,-1 1 0,0-1 0,0 1 0,1 0 0,-6-1 0,3 1 0,0 0 0,0 0 0,0 1 0,0-1 0,0 1 0,0 1 0,0-1 0,1 1 0,-1 0 0,0 0 0,0 0 0,0 1 0,1-1 0,-1 1 0,1 0 0,-1 0 0,1 1 0,-5 3 0,5-3-39,-1 1 0,1 0 0,0 0 0,0 1 0,0-1 0,0 1 0,1-1 0,-1 1 0,1 1 0,1-1 0,-1 0 0,1 0 0,0 1 0,0 0 0,0-1 0,1 1 0,0 0 0,0 0 0,1 0 0,-1-1 0,1 1 0,1 0 0,-1 0 0,1 0 0,0 0 0,0 0 0,0-1 0,1 1 0,0-1 0,0 1 0,1-1 0,-1 1 0,1-1 0,4 5 0,11 15-6787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3.815"/>
    </inkml:context>
    <inkml:brush xml:id="br0">
      <inkml:brushProperty name="width" value="0.05" units="cm"/>
      <inkml:brushProperty name="height" value="0.05" units="cm"/>
    </inkml:brush>
  </inkml:definitions>
  <inkml:trace contextRef="#ctx0" brushRef="#br0">1 58 24575,'0'-1'0,"0"-1"0,-1 1 0,1-1 0,0 1 0,0 0 0,1-1 0,-1 1 0,0 0 0,0-1 0,1 1 0,-1 0 0,0-1 0,1 1 0,0 0 0,-1 0 0,1-1 0,0 1 0,-1 0 0,1 0 0,0 0 0,0 0 0,0 0 0,0 0 0,1-1 0,0 2 0,-1 0 0,1-1 0,-1 1 0,1 0 0,-1 0 0,1 0 0,-1 0 0,1 0 0,-1 1 0,1-1 0,-1 0 0,1 1 0,-1-1 0,1 1 0,-1-1 0,0 1 0,3 1 0,8 6 0,-1 0 0,1 0 0,14 16 0,-22-20 0,22 20 0,-1 1 0,37 48 0,-60-70 0,-1-1 0,1 0 0,-1 1 0,0-1 0,1 1 0,-1 0 0,0-1 0,-1 1 0,1 0 0,0 0 0,-1-1 0,0 1 0,1 0 0,-2 3 0,1-5 0,0-1 0,0 1 0,0 0 0,0-1 0,0 1 0,-1-1 0,1 1 0,0-1 0,-1 1 0,1-1 0,0 1 0,-1-1 0,1 1 0,-1-1 0,1 1 0,0-1 0,-1 1 0,1-1 0,-1 0 0,1 1 0,-1-1 0,0 0 0,1 1 0,-2-1 0,0 0 0,0 1 0,1-1 0,-1 0 0,0 0 0,0 0 0,0-1 0,0 1 0,0 0 0,1-1 0,-1 1 0,0-1 0,-3-1 0,-3-1 0,-1-1 0,1 0 0,0-1 0,0 0 0,0 0 0,0-1 0,1 0 0,0 0 0,-12-14 0,17 17 0,-1 0 0,1 0 0,0-1 0,0 1 0,1 0 0,-1-1 0,1 0 0,0 1 0,-1-1 0,2 0 0,-1 1 0,0-1 0,1 0 0,0 0 0,-1 0 0,2 1 0,-1-1 0,0 0 0,1 0 0,0 0 0,0 1 0,0-1 0,0 0 0,0 1 0,1-1 0,-1 1 0,4-5 0,-1 2 0,1 0 0,0 0 0,0 1 0,0-1 0,1 1 0,0 0 0,0 1 0,0-1 0,0 1 0,1 1 0,0-1 0,0 1 0,0 0 0,9-3 0,-1 2 0,0 0 0,0 1 0,0 1 0,1 0 0,-1 1 0,18 1 0,-28 1-151,1-1-1,0 1 0,-1 0 0,1 0 1,-1 1-1,0-1 0,1 1 1,7 5-1,6 5-6674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5.737"/>
    </inkml:context>
    <inkml:brush xml:id="br0">
      <inkml:brushProperty name="width" value="0.05" units="cm"/>
      <inkml:brushProperty name="height" value="0.05" units="cm"/>
    </inkml:brush>
  </inkml:definitions>
  <inkml:trace contextRef="#ctx0" brushRef="#br0">1 1 24575,'0'4'0,"0"7"0,0 6 0,0 4 0,4 4 0,2 7 0,0 2 0,-1 0 0,-2 0 0,-1 2 0,-1 0 0,0-1 0,-1-2 0,0-7-8191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6.063"/>
    </inkml:context>
    <inkml:brush xml:id="br0">
      <inkml:brushProperty name="width" value="0.05" units="cm"/>
      <inkml:brushProperty name="height" value="0.05" units="cm"/>
    </inkml:brush>
  </inkml:definitions>
  <inkml:trace contextRef="#ctx0" brushRef="#br0">5 213 24575,'-2'-51'0,"1"35"0,0-1 0,1 0 0,0 0 0,2 1 0,6-33 0,-8 47 0,0 1 0,1-1 0,-1 1 0,1-1 0,0 1 0,-1-1 0,1 1 0,0-1 0,0 1 0,0 0 0,0-1 0,0 1 0,0 0 0,0 0 0,1 0 0,-1 0 0,0 0 0,0 0 0,1 0 0,-1 1 0,1-1 0,-1 0 0,1 1 0,2-2 0,-2 2 0,1 0 0,0 1 0,-1-1 0,1 0 0,-1 1 0,1-1 0,0 1 0,-1 0 0,1 0 0,-1 0 0,1 0 0,-1 0 0,3 2 0,8 6 0,-1 1 0,0-1 0,19 22 0,-31-30 0,16 15 0,0 1 0,28 35 0,-41-48 0,0 0 0,-1 1 0,1-1 0,-1 0 0,0 1 0,0 0 0,0-1 0,0 1 0,-1 0 0,0 0 0,0 0 0,-1 0 0,1 0 0,-1 10 0,-1-13 6,1 1-1,-1 0 1,0-1-1,0 0 0,0 1 1,0-1-1,0 1 1,0-1-1,-1 0 1,1 0-1,-1 0 1,0 0-1,0 0 0,0 0 1,0 0-1,0 0 1,0-1-1,0 1 1,0-1-1,0 0 1,-4 2-1,-2 0-253,1 0 1,-1-1-1,0 0 1,0 0-1,-14 1 1,-3-1-6579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6.518"/>
    </inkml:context>
    <inkml:brush xml:id="br0">
      <inkml:brushProperty name="width" value="0.05" units="cm"/>
      <inkml:brushProperty name="height" value="0.05" units="cm"/>
    </inkml:brush>
  </inkml:definitions>
  <inkml:trace contextRef="#ctx0" brushRef="#br0">168 72 24575,'-1'-3'0,"1"0"0,-1 1 0,0-1 0,0 1 0,0-1 0,-1 1 0,1 0 0,0 0 0,-1-1 0,1 1 0,-1 0 0,-3-2 0,-23-23 0,26 26 0,0-1 0,0 1 0,1 0 0,-1 0 0,0 0 0,0 0 0,0 0 0,0 1 0,0-1 0,0 0 0,0 1 0,0 0 0,-1-1 0,1 1 0,0 0 0,0 0 0,0 0 0,0 0 0,0 1 0,-3 0 0,2 0 0,0 0 0,0 1 0,0-1 0,0 1 0,1 0 0,-1 0 0,1 0 0,-1 0 0,1 0 0,0 0 0,0 1 0,-3 3 0,0 2 0,0 0 0,0 1 0,1-1 0,0 1 0,1 0 0,0 0 0,0 1 0,-1 11 0,2-8 0,1 1 0,0-1 0,1 1 0,1 0 0,0-1 0,4 17 0,-4-26 0,-1-1 0,2 1 0,-1-1 0,0 1 0,1-1 0,0 0 0,-1 0 0,1 0 0,1 0 0,-1 0 0,0 0 0,4 3 0,-4-5 0,0 1 0,0-1 0,1 0 0,-1 1 0,0-1 0,1 0 0,-1-1 0,1 1 0,-1 0 0,1-1 0,-1 1 0,1-1 0,0 0 0,-1 0 0,1 0 0,-1 0 0,1 0 0,0-1 0,2 0 0,1 0 0,-1-1 0,0 0 0,0 0 0,0 0 0,-1 0 0,1-1 0,0 0 0,-1 0 0,0 0 0,1 0 0,-1-1 0,-1 0 0,1 1 0,0-1 0,-1-1 0,0 1 0,0 0 0,0-1 0,4-9 0,-1-1 0,-1 0 0,0-1 0,-1 0 0,0 1 0,1-22 0,0 9 0,1 20 0,1 18 0,19 85 97,-20-67-584,1-1-1,12 30 1,-9-36-6339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6.922"/>
    </inkml:context>
    <inkml:brush xml:id="br0">
      <inkml:brushProperty name="width" value="0.05" units="cm"/>
      <inkml:brushProperty name="height" value="0.05" units="cm"/>
    </inkml:brush>
  </inkml:definitions>
  <inkml:trace contextRef="#ctx0" brushRef="#br0">188 25 24575,'0'-2'0,"-1"1"0,1 0 0,-1 0 0,1-1 0,-1 1 0,0 0 0,1 0 0,-1 0 0,0 0 0,0 0 0,0 0 0,0 0 0,0 0 0,0 0 0,0 1 0,0-1 0,0 0 0,0 0 0,0 1 0,0-1 0,-1 1 0,1-1 0,0 1 0,0 0 0,-1-1 0,1 1 0,0 0 0,-1 0 0,-1 0 0,-1-1 0,-1 1 0,0-1 0,1 1 0,-1 0 0,0 0 0,0 1 0,-4 1 0,6-2 0,0 1 0,0 0 0,1 0 0,-1 0 0,0 1 0,1-1 0,-1 1 0,1 0 0,0-1 0,-1 1 0,1 0 0,0 0 0,0 0 0,0 1 0,1-1 0,-1 0 0,0 1 0,1-1 0,-1 1 0,1-1 0,0 1 0,0 0 0,0 0 0,0-1 0,1 1 0,-1 0 0,1 0 0,0 3 0,0-2 0,0 0 0,0 1 0,1-1 0,0 0 0,0 0 0,0 0 0,0-1 0,1 1 0,-1 0 0,1 0 0,0-1 0,0 1 0,1-1 0,-1 1 0,1-1 0,-1 0 0,1 0 0,0 0 0,5 3 0,6 3 0,-1-1 0,2 0 0,22 8 0,-26-12 0,0 0 0,1 2 0,-2-1 0,1 1 0,-1 1 0,0 0 0,10 8 0,-20-14 0,1-1 0,-1 1 0,1-1 0,-1 1 0,1-1 0,-1 1 0,0-1 0,1 1 0,-1-1 0,1 1 0,-1 0 0,0-1 0,0 1 0,1-1 0,-1 1 0,0 0 0,0-1 0,0 1 0,0 0 0,0-1 0,0 1 0,0 0 0,0 0 0,0-1 0,0 1 0,0 0 0,0-1 0,-1 1 0,1-1 0,0 1 0,-1 1 0,0-1 0,-1 1 0,1-1 0,0 1 0,-1-1 0,0 0 0,1 0 0,-1 0 0,0 1 0,0-2 0,-3 3 0,-48 12 0,13-10-455,-1-1 0,-57-2 0,71-3-6371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4.730"/>
    </inkml:context>
    <inkml:brush xml:id="br0">
      <inkml:brushProperty name="width" value="0.05" units="cm"/>
      <inkml:brushProperty name="height" value="0.05" units="cm"/>
    </inkml:brush>
  </inkml:definitions>
  <inkml:trace contextRef="#ctx0" brushRef="#br0">0 17 24575,'0'-16'0,"0"40"0,0-2 0,0 888-1365,0-874-5461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7.329"/>
    </inkml:context>
    <inkml:brush xml:id="br0">
      <inkml:brushProperty name="width" value="0.05" units="cm"/>
      <inkml:brushProperty name="height" value="0.05" units="cm"/>
    </inkml:brush>
  </inkml:definitions>
  <inkml:trace contextRef="#ctx0" brushRef="#br0">156 47 24575,'1'-1'0,"0"1"0,-1-1 0,1 0 0,-1 1 0,1-1 0,-1 0 0,1 0 0,-1 1 0,0-1 0,1 0 0,-1 0 0,0 1 0,1-1 0,-1 0 0,0 0 0,0 0 0,0 0 0,0 1 0,0-1 0,0 0 0,0 0 0,0 0 0,0 0 0,0 0 0,0 1 0,-1-1 0,1 0 0,0 0 0,-1 0 0,1 1 0,0-1 0,-1 0 0,1 1 0,-1-1 0,1 0 0,-1 1 0,0-1 0,1 0 0,-1 1 0,1-1 0,-1 1 0,0-1 0,0 1 0,1-1 0,-1 1 0,0 0 0,0-1 0,-1 1 0,-2-2 0,0 0 0,0 0 0,0 1 0,0-1 0,0 1 0,0 0 0,-1 1 0,-6-1 0,4 1 0,-1 1 0,1 1 0,0 0 0,-1 0 0,1 0 0,0 1 0,-8 3 0,13-5 0,0 0 0,0 0 0,-1 1 0,1-1 0,0 0 0,0 1 0,0-1 0,0 1 0,0 0 0,1-1 0,-1 1 0,1 0 0,-1 0 0,1 0 0,-1 0 0,1 1 0,0-1 0,0 0 0,0 0 0,0 1 0,1-1 0,-1 1 0,0-1 0,1 0 0,0 4 0,0-4 0,1 1 0,0-1 0,0 1 0,1-1 0,-1 0 0,0 1 0,1-1 0,0 0 0,-1 0 0,1 0 0,0 0 0,0 0 0,0-1 0,0 1 0,1 0 0,-1-1 0,0 0 0,4 2 0,49 22 0,-51-24 0,16 6 0,29 13 0,-45-18 0,-1-1 0,0 1 0,0 0 0,-1 0 0,1 0 0,0 0 0,-1 1 0,1-1 0,-1 1 0,0 0 0,1-1 0,1 5 0,-4-7 0,0 1 0,1 0 0,-1 0 0,1 0 0,-1-1 0,0 1 0,1 0 0,-1 0 0,0 0 0,0 0 0,0 0 0,0 0 0,0 0 0,0 0 0,0 0 0,0-1 0,0 1 0,0 0 0,-1 0 0,1 0 0,0 0 0,-1 0 0,1 0 0,0-1 0,-1 1 0,1 0 0,-2 1 0,1-1 0,-1 1 0,0-1 0,0 0 0,1 0 0,-1 1 0,0-1 0,0 0 0,0-1 0,-1 1 0,1 0 0,-2 0 0,-8 1 0,-1 0 0,1 0 0,-14-1 0,23-1 0,-1 0-67,-7 0-193,-1 0 1,0 0-1,1-1 1,-20-4-1,12-2-6566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7.844"/>
    </inkml:context>
    <inkml:brush xml:id="br0">
      <inkml:brushProperty name="width" value="0.05" units="cm"/>
      <inkml:brushProperty name="height" value="0.05" units="cm"/>
    </inkml:brush>
  </inkml:definitions>
  <inkml:trace contextRef="#ctx0" brushRef="#br0">30 6 24575,'-1'54'0,"2"0"0,2 1 0,3-2 0,14 58 0,-14-89 0,-1-8 0,-2 0 0,1 1 0,1 23 0,-5-38 0,-1-1 0,1 1 0,0 0 0,0 0 0,0-1 0,-1 1 0,1 0 0,0 0 0,0 0 0,-1 0 0,1 0 0,0-1 0,0 1 0,-1 0 0,1 0 0,0 0 0,-1 0 0,1 0 0,0 0 0,-1 0 0,1 0 0,0 0 0,0 0 0,-1 0 0,1 0 0,0 0 0,-1 0 0,1 0 0,0 0 0,0 0 0,-1 1 0,1-1 0,0 0 0,0 0 0,-1 0 0,1 0 0,0 0 0,0 1 0,-1-1 0,1 0 0,0 0 0,0 1 0,0-1 0,-1 0 0,1 0 0,0 1 0,0-1 0,0 0 0,0 0 0,0 1 0,0-1 0,0 0 0,-1 1 0,1-1 0,0 0 0,0 0 0,0 1 0,0-1 0,0 1 0,-15-24 0,5 4 0,2-1 0,0 0 0,2 0 0,0 0 0,1-1 0,1 0 0,1 0 0,1 0 0,1-1 0,0 1 0,2 0 0,1-1 0,7-39 0,-7 56 0,0 0 0,0 0 0,0 0 0,1 0 0,-1 1 0,1-1 0,0 1 0,1 0 0,-1 0 0,1 0 0,0 0 0,0 1 0,0-1 0,0 1 0,0 0 0,1 0 0,0 0 0,-1 1 0,1 0 0,0 0 0,0 0 0,0 0 0,0 1 0,1 0 0,-1 0 0,0 0 0,0 1 0,1 0 0,-1 0 0,0 0 0,1 1 0,-1-1 0,0 1 0,1 0 0,-1 1 0,0 0 0,0-1 0,0 1 0,0 1 0,-1-1 0,1 1 0,-1 0 0,1 0 0,-1 0 0,4 5 0,-5-6 0,-1 1 0,1 0 0,-1-1 0,1 1 0,-1 0 0,0 1 0,-1-1 0,1 0 0,0 0 0,-1 1 0,0-1 0,0 1 0,0-1 0,0 1 0,0 0 0,-1-1 0,1 1 0,-1 0 0,0 0 0,-1-1 0,1 1 0,0 0 0,-1-1 0,-1 6 0,0-5 0,0 0 0,0 0 0,0 0 0,-1 0 0,1 0 0,-1 0 0,0-1 0,0 1 0,-1-1 0,1 0 0,0 0 0,-1 0 0,0-1 0,0 1 0,0-1 0,0 0 0,0 0 0,0 0 0,-6 1 0,-3 1-273,0-1 0,0-1 0,0 0 0,-18-1 0,6 0-6553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8.218"/>
    </inkml:context>
    <inkml:brush xml:id="br0">
      <inkml:brushProperty name="width" value="0.05" units="cm"/>
      <inkml:brushProperty name="height" value="0.05" units="cm"/>
    </inkml:brush>
  </inkml:definitions>
  <inkml:trace contextRef="#ctx0" brushRef="#br0">13 80 24575,'12'-3'0,"-8"3"0,-8 9 0,2-2 0,-2 2 0,0 0 0,1 1 0,0 0 0,0-1 0,1 1 0,1 0 0,-1 15 0,2-23 0,0 1 0,1 0 0,-1-1 0,0 1 0,1-1 0,0 1 0,0-1 0,0 1 0,0-1 0,0 0 0,0 0 0,1 1 0,-1-1 0,1 0 0,-1 0 0,1 0 0,0 0 0,0-1 0,0 1 0,0 0 0,0-1 0,0 1 0,0-1 0,0 0 0,1 0 0,-1 0 0,1 0 0,-1 0 0,1 0 0,-1-1 0,1 1 0,-1-1 0,1 0 0,4 1 0,0-1 0,-1 0 0,0 0 0,0-1 0,0 1 0,0-1 0,1-1 0,-1 1 0,-1-1 0,1 0 0,0 0 0,0-1 0,-1 0 0,1 0 0,-1 0 0,0 0 0,0-1 0,0 0 0,4-5 0,-5 6 0,-1-1 0,0 1 0,0-1 0,0 0 0,-1 0 0,1 0 0,-1 0 0,0-1 0,0 1 0,0-1 0,-1 1 0,0-1 0,1 1 0,-2-1 0,1 0 0,0 1 0,-1-1 0,0 0 0,0 0 0,-1 1 0,1-1 0,-1 0 0,0 0 0,-2-5 0,0 5-45,0-1-1,0 1 1,0-1-1,0 1 1,-1 0-1,0 1 1,0-1-1,-1 1 1,1-1-1,-1 1 1,0 1-1,0-1 1,0 1-1,-1 0 1,1 0-1,-1 0 1,0 1-1,1-1 1,-1 2-1,0-1 1,0 1-1,0-1 1,-1 2-1,1-1 0,0 1 1,0 0-1,0 0 1,-1 1-1,-10 2 1,-7 2-6781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8.622"/>
    </inkml:context>
    <inkml:brush xml:id="br0">
      <inkml:brushProperty name="width" value="0.05" units="cm"/>
      <inkml:brushProperty name="height" value="0.05" units="cm"/>
    </inkml:brush>
  </inkml:definitions>
  <inkml:trace contextRef="#ctx0" brushRef="#br0">1 18 24575,'0'0'0,"0"-1"0,0 1 0,-1-1 0,1 1 0,0-1 0,0 1 0,1-1 0,-1 1 0,0-1 0,0 1 0,0-1 0,0 1 0,0 0 0,0-1 0,1 1 0,-1-1 0,0 1 0,0-1 0,1 1 0,-1 0 0,0-1 0,1 1 0,-1 0 0,0-1 0,1 1 0,-1 0 0,0-1 0,1 1 0,-1 0 0,1 0 0,-1 0 0,1-1 0,-1 1 0,0 0 0,1 0 0,-1 0 0,1 0 0,-1 0 0,1 0 0,-1 0 0,1 0 0,-1 0 0,1 0 0,-1 0 0,1 0 0,-1 0 0,1 0 0,-1 0 0,0 1 0,1-1 0,-1 0 0,1 0 0,-1 0 0,1 1 0,-1-1 0,0 0 0,1 1 0,-1-1 0,1 1 0,22 18 0,-11-3 0,-2-1 0,0 2 0,8 18 0,-15-29 0,0 0 0,-1 0 0,0 0 0,0 1 0,-1-1 0,0 0 0,0 1 0,0-1 0,-1 1 0,0-1 0,0 1 0,-2 9 0,-3-4 0,0-15 0,0-22 0,7 14 0,0 0 0,0 1 0,1-1 0,0 0 0,1 1 0,0 0 0,1 0 0,9-15 0,-10 19 0,1-1 0,0 1 0,0 0 0,0 0 0,1 0 0,0 1 0,0 0 0,0 0 0,0 0 0,1 1 0,0 0 0,11-5 0,-16 8-31,0 1 0,-1-1 0,1 1 0,0-1 0,0 1 0,-1 0 0,1-1 0,0 1 0,0 0 0,-1 0 0,1 0 0,0 1 0,0-1 0,-1 0 0,1 1 0,0-1 0,0 1 0,-1 0 0,1-1 0,-1 1 0,1 0 0,0 0 0,-1 0 0,0 0 0,1 0 0,-1 0-1,0 1 1,1-1 0,-1 0 0,0 1 0,0-1 0,0 1 0,0-1 0,0 1 0,-1-1 0,1 1 0,0 0 0,-1-1 0,1 1 0,-1 0 0,0 0 0,1-1 0,-1 3 0,4 17-6795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9"/>
    </inkml:context>
    <inkml:brush xml:id="br0">
      <inkml:brushProperty name="width" value="0.05" units="cm"/>
      <inkml:brushProperty name="height" value="0.05" units="cm"/>
    </inkml:brush>
  </inkml:definitions>
  <inkml:trace contextRef="#ctx0" brushRef="#br0">2 58 24575,'0'-9'0,"-1"6"0,1 1 0,0-1 0,-1 0 0,1 1 0,1-1 0,-1 1 0,0-1 0,1 0 0,-1 1 0,1-1 0,0 1 0,-1-1 0,1 1 0,0 0 0,1-1 0,-1 1 0,3-3 0,-4 5 0,1-1 0,-1 1 0,1 0 0,-1 0 0,1 0 0,-1 0 0,1 1 0,-1-1 0,1 0 0,0 0 0,-1 0 0,1 0 0,-1 0 0,1 1 0,-1-1 0,1 0 0,-1 1 0,1-1 0,-1 0 0,0 1 0,1-1 0,-1 0 0,1 1 0,-1-1 0,0 1 0,1-1 0,-1 1 0,0-1 0,0 1 0,1-1 0,-1 1 0,0 0 0,10 18 0,11 40 0,-3 0 0,15 86 0,-22-94 0,19 99-1365,-23-123-5461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09.375"/>
    </inkml:context>
    <inkml:brush xml:id="br0">
      <inkml:brushProperty name="width" value="0.05" units="cm"/>
      <inkml:brushProperty name="height" value="0.05" units="cm"/>
    </inkml:brush>
  </inkml:definitions>
  <inkml:trace contextRef="#ctx0" brushRef="#br0">7 1 24575,'-5'0'0,"4"0"0,1 4 0,6 3 0,6-2 0,6 0 0,4-2 0,4 0 0,1-2 0,-3-1-8191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0.127"/>
    </inkml:context>
    <inkml:brush xml:id="br0">
      <inkml:brushProperty name="width" value="0.05" units="cm"/>
      <inkml:brushProperty name="height" value="0.05" units="cm"/>
    </inkml:brush>
  </inkml:definitions>
  <inkml:trace contextRef="#ctx0" brushRef="#br0">0 207 24575,'1'-4'0,"-1"-1"0,1 1 0,0 0 0,0 0 0,1-1 0,-1 1 0,1 0 0,0 0 0,0 1 0,0-1 0,0 0 0,1 1 0,0-1 0,3-2 0,2-4 0,2 1 0,-1 0 0,16-10 0,-22 17 0,-1 0 0,1 0 0,0 1 0,0-1 0,0 0 0,0 1 0,0 0 0,1 0 0,-1 0 0,0 0 0,1 0 0,-1 1 0,0 0 0,1-1 0,-1 1 0,1 0 0,-1 1 0,5 0 0,-4 0 0,0 1 0,0-1 0,0 1 0,-1 0 0,1 1 0,-1-1 0,0 0 0,0 1 0,0 0 0,0 0 0,0 0 0,0 0 0,-1 0 0,1 0 0,1 5 0,9 16 0,-1-1 0,-2 2 0,15 48 0,-14-38 0,-4-72 0,-4 11 0,1 1 0,2 1 0,0 0 0,14-33 0,-17 48 0,1 1 0,0-1 0,1 1 0,0 0 0,0 0 0,1 0 0,0 1 0,0 0 0,1 0 0,-1 1 0,2 0 0,9-7 0,-15 12 0,-1 0 0,1 0 0,0 0 0,0 0 0,0 0 0,0 1 0,0-1 0,0 1 0,0-1 0,0 1 0,0 0 0,0 0 0,1 0 0,-1 0 0,0 0 0,0 1 0,0-1 0,0 1 0,4 0 0,-2 1 0,-1 0 0,1 0 0,0 1 0,-1-1 0,0 1 0,1 0 0,-1 0 0,0 0 0,3 4 0,3 5 0,-1 1 0,0-1 0,-1 1 0,9 23 0,-3 1-682,13 69-1,-21-82-6143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0.611"/>
    </inkml:context>
    <inkml:brush xml:id="br0">
      <inkml:brushProperty name="width" value="0.05" units="cm"/>
      <inkml:brushProperty name="height" value="0.05" units="cm"/>
    </inkml:brush>
  </inkml:definitions>
  <inkml:trace contextRef="#ctx0" brushRef="#br0">128 91 24575,'0'-7'0,"-1"0"0,1 1 0,-1-1 0,0 0 0,-1 0 0,0 1 0,0-1 0,-4-8 0,5 13 0,1 1 0,-1 0 0,0-1 0,0 1 0,0 0 0,0 0 0,0 0 0,0-1 0,0 1 0,0 0 0,0 1 0,-1-1 0,1 0 0,0 0 0,-1 0 0,1 1 0,0-1 0,-1 1 0,1-1 0,-1 1 0,1-1 0,-1 1 0,1 0 0,-1 0 0,1 0 0,-1 0 0,1 0 0,-1 0 0,0 0 0,1 1 0,-1-1 0,1 0 0,0 1 0,-1-1 0,1 1 0,-1-1 0,1 1 0,0 0 0,-1 0 0,1 0 0,0 0 0,0 0 0,-2 1 0,-2 3 0,0 0 0,1 0 0,-1 0 0,1 1 0,0-1 0,0 1 0,1 0 0,-1 1 0,1-1 0,1 0 0,-1 1 0,1 0 0,0-1 0,1 1 0,0 0 0,0 0 0,0 0 0,1 8 0,0-13 0,0 0 0,1-1 0,-1 1 0,1 0 0,0 0 0,-1-1 0,1 1 0,0 0 0,0-1 0,0 1 0,0-1 0,0 1 0,0-1 0,1 0 0,-1 1 0,0-1 0,1 0 0,-1 0 0,1 0 0,-1 0 0,1 0 0,0 0 0,-1 0 0,1-1 0,0 1 0,-1-1 0,1 1 0,0-1 0,0 1 0,0-1 0,0 0 0,-1 0 0,1 0 0,0 0 0,0 0 0,0-1 0,0 1 0,-1 0 0,3-2 0,3 1 0,0-1 0,0 0 0,0-1 0,-1 1 0,1-2 0,-1 1 0,1-1 0,9-7 0,-7 2 0,0-1 0,0 0 0,-1 0 0,-1-1 0,0 0 0,0 0 0,-1 0 0,6-15 0,-5 10 0,8 85 0,-12-52-119,2 9-504,12 36 0,-10-43-6203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1.444"/>
    </inkml:context>
    <inkml:brush xml:id="br0">
      <inkml:brushProperty name="width" value="0.05" units="cm"/>
      <inkml:brushProperty name="height" value="0.05" units="cm"/>
    </inkml:brush>
  </inkml:definitions>
  <inkml:trace contextRef="#ctx0" brushRef="#br0">0 58 24575,'0'-2'0,"3"-37"0,-3 39 0,0-1 0,1 0 0,-1 0 0,0 1 0,0-1 0,0 0 0,0 1 0,0-1 0,1 0 0,-1 1 0,0-1 0,1 1 0,-1-1 0,0 0 0,1 1 0,-1-1 0,1 1 0,-1-1 0,1 1 0,-1-1 0,1 1 0,-1-1 0,1 1 0,0 0 0,-1-1 0,1 1 0,0 0 0,-1-1 0,1 1 0,0 0 0,-1 0 0,1 0 0,0 0 0,-1 0 0,1 0 0,0 0 0,-1 0 0,1 0 0,0 0 0,0 0 0,-1 0 0,1 0 0,0 0 0,-1 1 0,1-1 0,0 1 0,2 1 0,0 1 0,-1 0 0,1 0 0,-1 0 0,0 0 0,0 1 0,0-1 0,0 0 0,-1 1 0,0-1 0,1 1 0,-1 0 0,0 0 0,-1-1 0,2 7 0,2 7 0,3 14 0,0 0 0,2 40 0,27-167 0,-10 44 0,-24 49 0,0-1 0,1 1 0,-1 0 0,1 0 0,0 0 0,0 0 0,0 0 0,0 0 0,0 1 0,1 0 0,6-4 0,-10 6 0,1-1 0,0 1 0,0 0 0,-1 0 0,1-1 0,0 1 0,0 0 0,-1 0 0,1 0 0,0 0 0,0 0 0,0 0 0,-1 0 0,1 0 0,0 0 0,0 1 0,-1-1 0,1 0 0,0 0 0,0 1 0,-1-1 0,1 0 0,0 1 0,-1-1 0,2 2 0,-1-1 0,1 1 0,-1-1 0,0 1 0,0-1 0,0 1 0,0 0 0,-1-1 0,1 1 0,0 0 0,0 3 0,4 47 0,-5-49 0,-1 22 0,0-20 0,0 0 0,0 0 0,1 1 0,0-1 0,0 0 0,1 1 0,-1-1 0,1 0 0,0 0 0,3 7 0,-4-12 0,1 0 0,-1 0 0,1 1 0,-1-1 0,1 0 0,-1 0 0,1 0 0,0 0 0,-1 0 0,1 0 0,-1 0 0,1 0 0,-1 0 0,1-1 0,-1 1 0,1 0 0,-1 0 0,1 0 0,-1-1 0,1 1 0,-1 0 0,1 0 0,-1-1 0,1 1 0,-1 0 0,0-1 0,1 1 0,-1-1 0,0 1 0,1 0 0,-1-1 0,0 1 0,1-1 0,14-17 0,-15 18 0,37-60 0,-30 47 0,0 0 0,1 0 0,0 1 0,18-19 0,-25 30 0,-1 1 0,1-1 0,-1 0 0,1 1 0,0-1 0,-1 1 0,1-1 0,0 1 0,0 0 0,-1-1 0,1 1 0,0 0 0,0-1 0,-1 1 0,1 0 0,0 0 0,0 0 0,0 0 0,0 0 0,-1 0 0,1 0 0,0 0 0,0 0 0,0 0 0,-1 0 0,2 1 0,0 0 0,-1-1 0,1 1 0,-1 0 0,0 1 0,1-1 0,-1 0 0,0 0 0,0 0 0,0 1 0,0-1 0,0 1 0,1 1 0,3 8 0,0-1 0,-1 1 0,4 13 0,-5-13 0,6 19 0,-6-19 0,0 0 0,1 1 0,0-1 0,1-1 0,11 19 0,-14-27 0,-1 0 0,1 1 0,0-1 0,0 0 0,1 0 0,-1-1 0,0 1 0,1 0 0,-1-1 0,1 1 0,-1-1 0,1 0 0,0 0 0,-1 0 0,1 0 0,0 0 0,0-1 0,0 1 0,-1-1 0,1 0 0,0 0 0,0 0 0,0 0 0,0 0 0,0-1 0,0 1 0,-1-1 0,5-1 0,6-3 0,0 0 0,-1-1 0,0 0 0,0 0 0,0-2 0,-1 1 0,0-2 0,0 1 0,-1-1 0,0-1 0,-1 0 0,0 0 0,-1-1 0,0 0 0,12-23 0,-19 32 0,0 1 0,0-1 0,-1 1 0,1-1 0,-1 1 0,1-1 0,-1 0 0,0 1 0,1-1 0,-1 0 0,0 1 0,0-1 0,0 0 0,-1 1 0,1-1 0,0 0 0,0 1 0,-1-2 0,0 2 0,1 1 0,0 0 0,0-1 0,0 1 0,-1 0 0,1 0 0,0-1 0,-1 1 0,1 0 0,0 0 0,0-1 0,-1 1 0,1 0 0,0 0 0,-1 0 0,1 0 0,0 0 0,-1-1 0,1 1 0,0 0 0,-1 0 0,1 0 0,-1 0 0,1 0 0,0 0 0,-1 0 0,1 0 0,-1 0 0,-15 11 0,9-3 0,1 1 0,0 0 0,1 1 0,-1 0 0,2-1 0,0 1 0,0 1 0,0-1 0,1 1 0,1-1 0,0 1 0,0 0 0,1 17 0,1-22-105,0-1 0,1 1 0,0-1 0,0 0 0,0 0 0,1 1 0,0-1 0,0 0 0,0 0 0,1 0 0,-1-1 0,7 9 0,6 5-6721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3.047"/>
    </inkml:context>
    <inkml:brush xml:id="br0">
      <inkml:brushProperty name="width" value="0.05" units="cm"/>
      <inkml:brushProperty name="height" value="0.05" units="cm"/>
    </inkml:brush>
  </inkml:definitions>
  <inkml:trace contextRef="#ctx0" brushRef="#br0">186 0 24575,'-41'6'0,"35"-6"0,-1 1 0,0 1 0,1-1 0,-1 1 0,1 0 0,-1 0 0,1 1 0,0 0 0,0 0 0,0 0 0,1 1 0,-1 0 0,1 0 0,0 1 0,0-1 0,0 1 0,0 0 0,1 0 0,0 1 0,0-1 0,1 1 0,-1 0 0,1 0 0,0 0 0,1 0 0,0 1 0,0-1 0,0 1 0,1-1 0,-1 8 0,1-11 0,1-1 0,-1 1 0,1-1 0,0 1 0,0-1 0,0 1 0,0-1 0,1 1 0,-1-1 0,1 1 0,-1-1 0,1 1 0,0-1 0,0 1 0,0-1 0,0 0 0,3 4 0,-3-4 0,1-1 0,0 1 0,-1-1 0,1 0 0,0 0 0,0 0 0,0 0 0,0 0 0,-1 0 0,1 0 0,1-1 0,-1 1 0,0-1 0,0 1 0,0-1 0,0 0 0,3 0 0,0 0 0,1 0 0,0-1 0,0 0 0,0 0 0,-1-1 0,1 1 0,-1-1 0,1-1 0,-1 1 0,1-1 0,-1 0 0,0 0 0,-1 0 0,7-5 0,22-33 0,-30 34 0,1 2 0,0-1 0,1 0 0,-1 1 0,1 0 0,0 0 0,1 0 0,9-7 0,-15 12 0,1 0 0,0 0 0,0 0 0,-1 0 0,1 0 0,0 0 0,-1 0 0,1 0 0,0 0 0,0 0 0,-1 0 0,1 0 0,0 0 0,-1 1 0,1-1 0,0 0 0,-1 0 0,1 1 0,0-1 0,-1 0 0,1 1 0,-1-1 0,1 1 0,-1-1 0,1 1 0,-1-1 0,1 1 0,-1-1 0,1 1 0,-1 0 0,0-1 0,1 1 0,-1-1 0,0 1 0,1 1 0,11 29 0,-9-23 0,0 1 0,1 0 0,0 0 0,0 0 0,1 0 0,0-1 0,1 0 0,0 0 0,11 11 0,-14-17 0,-1 1 0,1-1 0,0 0 0,1 0 0,-1 0 0,0 0 0,0 0 0,1-1 0,-1 1 0,1-1 0,-1 0 0,1 0 0,0-1 0,-1 1 0,1-1 0,0 0 0,0 1 0,-1-2 0,1 1 0,0 0 0,0-1 0,-1 0 0,1 0 0,-1 0 0,5-2 0,11-5 0,0-1 0,-1 0 0,-1-2 0,1 0 0,-2-1 0,0 0 0,21-22 0,-33 29 0,0 0 0,0 0 0,-1-1 0,0 1 0,0-1 0,3-10 0,-5 15 0,0 0 0,-1 0 0,1-1 0,-1 1 0,0 0 0,1 0 0,-1 0 0,0 0 0,0-1 0,0 1 0,0 0 0,0 0 0,0-1 0,0 1 0,0 0 0,0 0 0,0 0 0,-1-1 0,1 1 0,0 0 0,-1 0 0,1 0 0,-1 0 0,0 0 0,1 0 0,-1 0 0,0 0 0,0 0 0,1 0 0,-1 0 0,0 0 0,0 0 0,0 1 0,0-1 0,0 0 0,0 1 0,0-1 0,0 1 0,-1-1 0,1 1 0,-2-1 0,2 1 0,-1-1 0,0 1 0,0 0 0,0 0 0,0 1 0,0-1 0,0 0 0,1 1 0,-1-1 0,0 1 0,0-1 0,1 1 0,-1 0 0,0 0 0,1-1 0,-1 1 0,0 1 0,1-1 0,-1 0 0,1 0 0,0 0 0,-1 1 0,1-1 0,0 1 0,0-1 0,0 1 0,0-1 0,0 1 0,0 0 0,1 0 0,-1-1 0,0 3 0,0-2 0,0 0 0,1 0 0,-1 0 0,1 0 0,0 0 0,-1 0 0,1 0 0,0 0 0,0 0 0,0 0 0,1 0 0,-1-1 0,0 1 0,1 0 0,-1 0 0,1 0 0,-1 0 0,1 0 0,0 0 0,0-1 0,0 1 0,0 0 0,0-1 0,1 1 0,-1-1 0,0 1 0,1-1 0,-1 0 0,1 1 0,-1-1 0,3 1 0,15 7 0,-16-8 0,1 0 0,-1 1 0,0-1 0,0 1 0,1-1 0,-1 1 0,0 0 0,0 0 0,-1 0 0,1 1 0,0-1 0,-1 1 0,1 0 0,-1-1 0,0 1 0,0 0 0,0 0 0,-1 0 0,1 1 0,0-1 0,-1 0 0,1 5 0,2 15 0,-1 1 0,1 27 0,1 19 0,-3-54 0,1 0 0,-1 0 0,0 0 0,-2 0 0,0 0 0,-2 16 0,2-29 0,0 0 0,-1-1 0,1 1 0,-1-1 0,0 1 0,1-1 0,-1 0 0,0 1 0,-1-1 0,1 0 0,0 0 0,-1 0 0,1 1 0,-1-1 0,0-1 0,0 1 0,1 0 0,-1 0 0,0-1 0,0 1 0,-1-1 0,1 0 0,0 1 0,0-1 0,-1 0 0,1 0 0,-1-1 0,1 1 0,-1 0 0,1-1 0,-1 0 0,1 1 0,-1-1 0,1 0 0,-1 0 0,0-1 0,1 1 0,-5-1 0,2 0 7,0 0 0,1 0-1,-1 0 1,0 0 0,0-1-1,1 0 1,-1 0-1,1 0 1,-1-1 0,1 0-1,0 1 1,0-1 0,0-1-1,0 1 1,1 0 0,-1-1-1,-4-7 1,3 4-156,1-1 1,1 1-1,-1-1 1,1 0-1,0 0 1,1 0-1,0 0 1,0-1-1,-1-13 1,1-9-6678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5.229"/>
    </inkml:context>
    <inkml:brush xml:id="br0">
      <inkml:brushProperty name="width" value="0.05" units="cm"/>
      <inkml:brushProperty name="height" value="0.05" units="cm"/>
    </inkml:brush>
  </inkml:definitions>
  <inkml:trace contextRef="#ctx0" brushRef="#br0">335 27 24575,'-13'1'0,"1"2"0,0-1 0,-1 2 0,1 0 0,0 0 0,1 1 0,-1 0 0,1 1 0,-18 12 0,-1-1 0,-4 3 0,1 1 0,-55 46 0,76-54 0,12-13 0,0 0 0,0 0 0,0 0 0,0 0 0,-1 0 0,1 1 0,0-1 0,0 0 0,0 0 0,0 0 0,0 0 0,0 0 0,0 0 0,0 0 0,0 0 0,0 0 0,0 0 0,0 1 0,0-1 0,0 0 0,0 0 0,0 0 0,0 0 0,0 0 0,0 0 0,0 0 0,0 0 0,0 0 0,0 0 0,0 1 0,0-1 0,0 0 0,0 0 0,1 0 0,-1 0 0,0 0 0,0 0 0,0 0 0,0 0 0,0 0 0,0 0 0,0 0 0,0 0 0,0 0 0,0 0 0,0 1 0,0-1 0,1 0 0,-1 0 0,0 0 0,0 0 0,0 0 0,0 0 0,0 0 0,0 0 0,0 0 0,0 0 0,0 0 0,0 0 0,1 0 0,-1 0 0,0 0 0,0 0 0,26-12 0,77-58 0,-72 47 0,1 1 0,1 1 0,1 1 0,61-24 0,-91 42 6,0 1 0,1 0 0,-1-1 0,1 1 0,-1 1 0,1-1 0,-1 1 0,1 0 0,-1 0 0,1 0 0,-1 0 0,1 1 0,-1 0 0,1 0 0,-1 0 0,1 1 0,-1-1 0,0 1 0,7 4 0,-6-2-120,1 1 0,-1-1-1,-1 1 1,1 0 0,-1 1 0,0-1-1,0 1 1,0-1 0,-1 1 0,0 1-1,0-1 1,3 9 0,6 20-6712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3.419"/>
    </inkml:context>
    <inkml:brush xml:id="br0">
      <inkml:brushProperty name="width" value="0.05" units="cm"/>
      <inkml:brushProperty name="height" value="0.05" units="cm"/>
    </inkml:brush>
  </inkml:definitions>
  <inkml:trace contextRef="#ctx0" brushRef="#br0">86 56 24575,'-6'21'0,"5"-20"0,0 0 0,1 0 0,-1 1 0,1-1 0,-1 0 0,1 0 0,-1 0 0,1 1 0,0-1 0,0 0 0,0 0 0,-1 1 0,1-1 0,0 0 0,0 0 0,1 1 0,-1-1 0,0 0 0,0 0 0,1 1 0,-1-1 0,0 0 0,1 0 0,-1 0 0,1 1 0,0-1 0,-1 0 0,1 0 0,0 0 0,1 1 0,1 1 0,0-1 0,1 1 0,-1-1 0,0 0 0,1 0 0,0 0 0,-1-1 0,1 1 0,0-1 0,0 0 0,0 0 0,0 0 0,0-1 0,0 1 0,0-1 0,0 0 0,0 0 0,0 0 0,0-1 0,0 1 0,5-3 0,-5 3 0,0-1 0,0 0 0,0 0 0,0-1 0,0 1 0,-1-1 0,1 0 0,0 0 0,-1 0 0,1 0 0,-1-1 0,0 1 0,0-1 0,0 0 0,0 0 0,0 0 0,-1 0 0,1 0 0,-1-1 0,3-5 0,-5 7 0,1 1 0,-1-1 0,1 0 0,-1 1 0,0-1 0,0 0 0,1 1 0,-1-1 0,-1 0 0,1 1 0,0-1 0,0 0 0,-1 1 0,1-1 0,-1 0 0,1 1 0,-1-1 0,0 1 0,1-1 0,-1 1 0,-2-3 0,1 1 0,-1 0 0,0 1 0,1-1 0,-1 1 0,-1-1 0,1 1 0,0 0 0,0 0 0,-6-1 0,0-1 0,-1 0 0,0 1 0,0 1 0,0 0 0,0 0 0,-16 0 0,22 2 0,-1 0 0,0 1 0,0-1 0,0 1 0,0 0 0,1 0 0,-1 1 0,1-1 0,-1 1 0,1 0 0,-1 0 0,1 1 0,0-1 0,0 1 0,0 0 0,0 0 0,1 1 0,-1-1 0,1 1 0,0-1 0,0 1 0,0 0 0,0 0 0,1 0 0,0 1 0,-1-1 0,2 1 0,-1-1 0,0 1 0,1-1 0,-1 7 0,1-5 0,0 1 0,0-1 0,1 1 0,0-1 0,0 0 0,0 1 0,1-1 0,0 1 0,0-1 0,1 0 0,0 1 0,0-1 0,0 0 0,1 0 0,0 0 0,0-1 0,0 1 0,1-1 0,0 0 0,0 0 0,0 0 0,1 0 0,6 5 0,18 7-1365,0-5-5461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4.217"/>
    </inkml:context>
    <inkml:brush xml:id="br0">
      <inkml:brushProperty name="width" value="0.05" units="cm"/>
      <inkml:brushProperty name="height" value="0.05" units="cm"/>
    </inkml:brush>
  </inkml:definitions>
  <inkml:trace contextRef="#ctx0" brushRef="#br0">212 110 24575,'0'-3'0,"1"0"0,0 0 0,0 0 0,0 0 0,0 0 0,0 0 0,3-4 0,6-21 0,-10 26 0,1 0 0,-1 0 0,-1 0 0,1 0 0,0 0 0,0 0 0,-1 0 0,1 0 0,-1 0 0,0 0 0,1 0 0,-1 0 0,0 0 0,0 0 0,0 1 0,0-1 0,-1 0 0,1 1 0,0-1 0,-1 1 0,1 0 0,-1-1 0,1 1 0,-1 0 0,0 0 0,1 0 0,-1 0 0,0 0 0,0 0 0,0 0 0,0 1 0,0-1 0,0 1 0,0-1 0,0 1 0,-3 0 0,-2-1 0,1 1 0,0 0 0,-1 0 0,1 0 0,-1 1 0,1 0 0,0 0 0,-1 1 0,1-1 0,-10 6 0,6-1 0,0 0 0,0 1 0,0 0 0,1 0 0,0 1 0,0 1 0,-7 10 0,13-16 0,1 0 0,-1 1 0,1-1 0,0 1 0,0 0 0,0-1 0,1 1 0,-1 0 0,1 0 0,-1 7 0,2-8 0,0-1 0,0 0 0,0 0 0,0 0 0,0 1 0,1-1 0,-1 0 0,1 0 0,0 0 0,0 0 0,0 0 0,-1 0 0,2 0 0,-1 0 0,0 0 0,0 0 0,1-1 0,-1 1 0,1 0 0,-1-1 0,3 2 0,1 1 0,0-1 0,0-1 0,0 1 0,0-1 0,1 1 0,-1-2 0,1 1 0,-1-1 0,1 1 0,0-1 0,0-1 0,-1 1 0,1-1 0,0 0 0,0-1 0,0 1 0,6-3 0,0 1 0,0 0 0,0-2 0,-1 1 0,1-1 0,-1-1 0,0 0 0,12-8 0,-15 8 0,-2 1 0,1-1 0,0-1 0,-1 0 0,0 1 0,-1-2 0,1 1 0,-1-1 0,0 0 0,-1 0 0,1 0 0,-2 0 0,1-1 0,-1 0 0,5-15 0,-25 76 0,15-34 0,1-1 0,0 1 0,2-1 0,0 1 0,1-1 0,6 24 0,36 108 0,-7-32 0,-36-114 0,0 0 0,0 1 0,0-1 0,0 0 0,-1 1 0,0-1 0,0 0 0,0 1 0,-1-1 0,1 0 0,-1 1 0,-3 7 0,3-10 0,0-1 0,0 1 0,0 0 0,0-1 0,-1 1 0,1-1 0,-1 1 0,1-1 0,-1 0 0,1 1 0,-1-1 0,0 0 0,0 0 0,0 0 0,1-1 0,-1 1 0,0 0 0,0-1 0,0 1 0,0-1 0,0 1 0,0-1 0,0 0 0,0 0 0,0 0 0,0 0 0,-1 0 0,1-1 0,-3 0 0,-12-3 0,0 0 0,1-1 0,0-1 0,0 0 0,0-1 0,1-1 0,0 0 0,0-2 0,1 1 0,0-2 0,1 1 0,0-2 0,-18-22 0,27 30-91,1 0 0,0 0 0,0 0 0,1 0 0,-1-1 0,1 1 0,0-1 0,0 0 0,0 0 0,1 0 0,0 0 0,0 0 0,0 0 0,0-9 0,4-4-6735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4.870"/>
    </inkml:context>
    <inkml:brush xml:id="br0">
      <inkml:brushProperty name="width" value="0.05" units="cm"/>
      <inkml:brushProperty name="height" value="0.05" units="cm"/>
    </inkml:brush>
  </inkml:definitions>
  <inkml:trace contextRef="#ctx0" brushRef="#br0">113 137 24575,'-21'-7'0,"-8"-3"0,28 10 0,1 0 0,-1 0 0,0 0 0,0 0 0,0 1 0,1-1 0,-1 0 0,0 0 0,1 0 0,-1 1 0,0-1 0,0 1 0,1-1 0,-1 0 0,0 1 0,1-1 0,-1 1 0,1-1 0,-1 1 0,1 0 0,-1-1 0,1 1 0,-1-1 0,1 1 0,0 0 0,-1-1 0,1 1 0,0 0 0,-1 0 0,1-1 0,0 1 0,0 0 0,0 0 0,0-1 0,0 2 0,0 2 0,0-1 0,1 0 0,-1 0 0,1 0 0,0 0 0,0 0 0,0 0 0,0 0 0,0 0 0,1-1 0,-1 1 0,1 0 0,0-1 0,0 1 0,0-1 0,0 0 0,0 0 0,1 1 0,-1-1 0,1-1 0,-1 1 0,1 0 0,4 1 0,13-18 0,-4 2 0,-5 7 0,51-34 0,-59 38 0,0 0 0,0 0 0,0-1 0,-1 0 0,1 1 0,-1-1 0,1 0 0,-1 0 0,0 0 0,0-1 0,0 1 0,-1 0 0,1-1 0,-1 1 0,2-7 0,-3 7 0,0 1 0,-1-1 0,1 1 0,-1-1 0,1 1 0,-1-1 0,0 1 0,0-1 0,0 1 0,0 0 0,0 0 0,0-1 0,-1 1 0,1 0 0,-1 0 0,0 0 0,1 0 0,-1 1 0,0-1 0,0 0 0,0 1 0,0 0 0,-1-1 0,1 1 0,0 0 0,-5-2 0,-1 0 0,0 0 0,0 0 0,0 1 0,-1 0 0,1 0 0,-16-1 0,19 3 0,0 0 0,1 1 0,-1-1 0,0 1 0,0 0 0,0 0 0,0 1 0,1-1 0,-1 1 0,1 0 0,-1 0 0,1 1 0,0-1 0,0 1 0,0 0 0,0 0 0,0 0 0,1 1 0,-1-1 0,1 1 0,0 0 0,0 0 0,0 0 0,1 0 0,0 0 0,-1 1 0,1-1 0,1 1 0,-3 8 0,2-8 0,1 1 0,0-1 0,1 0 0,-1 0 0,1 1 0,0-1 0,0 0 0,1 1 0,-1-1 0,1 0 0,0 0 0,1 1 0,-1-1 0,1 0 0,0 0 0,1-1 0,-1 1 0,1 0 0,0-1 0,0 1 0,0-1 0,0 0 0,1 0 0,0-1 0,0 1 0,0 0 0,6 3 0,-3-3-151,1 0-1,-1-1 0,1 0 0,0-1 1,0 1-1,0-1 0,0-1 1,10 1-1,7 0-6674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5.262"/>
    </inkml:context>
    <inkml:brush xml:id="br0">
      <inkml:brushProperty name="width" value="0.05" units="cm"/>
      <inkml:brushProperty name="height" value="0.05" units="cm"/>
    </inkml:brush>
  </inkml:definitions>
  <inkml:trace contextRef="#ctx0" brushRef="#br0">0 17 24575,'2'-16'0,"3"36"0,-1 0 0,11 50 0,-15-70 0,0 1 0,0-1 0,0 0 0,0 1 0,1-1 0,-1 0 0,0 1 0,0-1 0,1 0 0,-1 1 0,0-1 0,0 0 0,1 0 0,-1 1 0,0-1 0,1 0 0,-1 0 0,1 1 0,-1-1 0,0 0 0,1 0 0,-1 0 0,0 0 0,1 0 0,-1 0 0,1 0 0,-1 0 0,0 0 0,1 0 0,-1 0 0,1 0 0,-1 0 0,0 0 0,1 0 0,-1 0 0,1 0 0,-1 0 0,0 0 0,1-1 0,-1 1 0,0 0 0,1 0 0,-1 0 0,0-1 0,1 1 0,-1 0 0,0-1 0,1 1 0,18-19 0,-14 14 0,2-2 0,-1 1 0,1-1 0,1 2 0,-1-1 0,1 1 0,0 0 0,16-7 0,-22 11 0,1 0 0,-1 0 0,1 1 0,0-1 0,-1 1 0,1 0 0,0 0 0,-1 0 0,1 0 0,0 0 0,-1 1 0,1-1 0,-1 1 0,1-1 0,0 1 0,-1 0 0,1 0 0,-1 0 0,0 1 0,1-1 0,-1 0 0,0 1 0,0 0 0,0-1 0,0 1 0,0 0 0,0 0 0,-1 0 0,1 0 0,0 0 0,-1 1 0,2 2 0,2 5-41,1 1 0,-2-1 0,7 20 0,-5-12-1160,3 8-5625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5.763"/>
    </inkml:context>
    <inkml:brush xml:id="br0">
      <inkml:brushProperty name="width" value="0.05" units="cm"/>
      <inkml:brushProperty name="height" value="0.05" units="cm"/>
    </inkml:brush>
  </inkml:definitions>
  <inkml:trace contextRef="#ctx0" brushRef="#br0">211 333 24575,'1'-2'0,"-1"0"0,0-1 0,1 1 0,0 0 0,-1 0 0,1 0 0,0 0 0,0 0 0,2-3 0,-2 4 0,0 0 0,-1 0 0,1 0 0,0 0 0,-1 0 0,1 0 0,0-1 0,-1 1 0,0 0 0,1 0 0,-1 0 0,0-1 0,1 1 0,-1 0 0,0-1 0,0 1 0,0 0 0,0 0 0,0-1 0,0 1 0,-1 0 0,1-1 0,0 1 0,-1 0 0,1 0 0,-1 0 0,1-1 0,-1 1 0,1 0 0,-1 0 0,0 0 0,0 0 0,-1-1 0,0 0 0,-1 0 0,0 0 0,0 0 0,0 0 0,0 1 0,0 0 0,0-1 0,0 1 0,-1 0 0,1 1 0,0-1 0,0 1 0,-1-1 0,1 1 0,-1 0 0,1 0 0,0 0 0,-1 1 0,1-1 0,0 1 0,-1 0 0,1 0 0,-6 2 0,-1 1 0,0 0 0,0 1 0,1 0 0,-1 1 0,1 0 0,-10 8 0,13-8 0,-1 0 0,2 1 0,-1-1 0,0 1 0,1 0 0,1 0 0,-1 1 0,-6 15 0,10-21 0,1-1 0,-1 1 0,0 0 0,1 0 0,-1 0 0,1-1 0,0 1 0,-1 0 0,1 0 0,0 0 0,0 0 0,0 0 0,1 0 0,-1 0 0,0-1 0,1 1 0,-1 0 0,1 0 0,-1 0 0,1 0 0,0-1 0,0 1 0,0 0 0,0-1 0,0 1 0,0-1 0,1 1 0,-1-1 0,0 0 0,1 1 0,-1-1 0,1 0 0,-1 0 0,1 0 0,0 0 0,-1 0 0,1 0 0,0-1 0,0 1 0,-1-1 0,1 1 0,0-1 0,0 1 0,4-1 0,3 2 0,0-1 0,0-1 0,0 1 0,0-1 0,0-1 0,0 0 0,0 0 0,0-1 0,0 0 0,-1 0 0,1-1 0,0 0 0,-1-1 0,0 0 0,0 0 0,0 0 0,0-1 0,-1-1 0,0 1 0,0-1 0,0 0 0,-1-1 0,0 0 0,0 0 0,5-8 0,-2 3 0,-1-1 0,-1 0 0,0-1 0,-1 1 0,0-1 0,-1-1 0,-1 1 0,0-1 0,-1 1 0,-1-1 0,0 0 0,-1 0 0,0 0 0,-3-23 0,-10-24 0,11 58 0,0 1 0,-1-1 0,1 0 0,-1 0 0,0 1 0,1-1 0,-2 1 0,1 0 0,0 0 0,-1-1 0,1 1 0,-1 1 0,-4-4 0,6 5 0,1 1 0,-1 0 0,0-1 0,1 1 0,-1 0 0,0-1 0,0 1 0,1 0 0,-1 0 0,0 0 0,0 0 0,0 0 0,1 0 0,-1 0 0,0 0 0,0 0 0,0 0 0,1 0 0,-1 0 0,0 1 0,0-1 0,1 0 0,-1 1 0,0-1 0,0 0 0,1 1 0,-1-1 0,1 1 0,-1-1 0,0 1 0,1-1 0,-1 1 0,1 0 0,-1-1 0,1 1 0,-1-1 0,1 1 0,0 0 0,-1 0 0,1-1 0,0 1 0,-1 0 0,1 0 0,0-1 0,0 1 0,0 1 0,-9 40 0,9-41 0,-4 40 40,2 0 0,3 44 0,0-68-205,0-1 0,2 0 0,0 0 0,0 0 0,2 0 0,0 0 0,1-1 0,8 17 0,2-7-6661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6.118"/>
    </inkml:context>
    <inkml:brush xml:id="br0">
      <inkml:brushProperty name="width" value="0.05" units="cm"/>
      <inkml:brushProperty name="height" value="0.05" units="cm"/>
    </inkml:brush>
  </inkml:definitions>
  <inkml:trace contextRef="#ctx0" brushRef="#br0">109 216 24575,'0'-2'0,"0"0"0,1 0 0,0 0 0,-1 0 0,1 0 0,0 0 0,0 1 0,0-1 0,0 0 0,0 0 0,0 1 0,0-1 0,1 1 0,-1-1 0,1 1 0,-1-1 0,3 0 0,34-24 0,-27 19 0,-7 6 0,-1-1 0,0 0 0,0-1 0,0 1 0,-1 0 0,1-1 0,-1 1 0,1-1 0,-1 0 0,0 0 0,0 0 0,0 0 0,0 0 0,0-1 0,-1 1 0,2-6 0,-3 6 0,1 0 0,-1-1 0,-1 1 0,1 0 0,0-1 0,-1 1 0,0 0 0,1 0 0,-1 0 0,-1-1 0,1 1 0,0 0 0,-1 0 0,1 1 0,-1-1 0,0 0 0,0 0 0,-4-3 0,4 3 0,0 0 0,-1 0 0,1 0 0,-1 1 0,0-1 0,1 1 0,-1 0 0,0 0 0,0 0 0,-1 0 0,1 0 0,0 0 0,-1 1 0,1 0 0,-1 0 0,1 0 0,-1 0 0,1 0 0,-1 1 0,0-1 0,1 1 0,-1 0 0,0 1 0,0-1 0,1 0 0,-1 1 0,1 0 0,-1 0 0,1 0 0,-1 0 0,1 0 0,-6 4 0,3-1 0,0 0 0,0 1 0,0-1 0,0 1 0,1 1 0,0-1 0,0 1 0,1 0 0,-1 0 0,1 0 0,0 1 0,1-1 0,0 1 0,0 0 0,-3 9 0,4-9-57,1 0 0,-1 0 1,1 0-1,0 0 0,1 0 0,0 0 0,0 1 0,0-1 0,1 0 0,0 0 0,0 0 1,1 0-1,0 0 0,0 0 0,1 0 0,0-1 0,0 1 0,0-1 0,1 0 1,0 0-1,0 0 0,0 0 0,11 9 0,5 4-6769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16.499"/>
    </inkml:context>
    <inkml:brush xml:id="br0">
      <inkml:brushProperty name="width" value="0.05" units="cm"/>
      <inkml:brushProperty name="height" value="0.05" units="cm"/>
    </inkml:brush>
  </inkml:definitions>
  <inkml:trace contextRef="#ctx0" brushRef="#br0">1 104 24575,'0'-2'0,"-1"1"0,1 0 0,0-1 0,0 1 0,0 0 0,0 0 0,0-1 0,1 1 0,-1 0 0,0 0 0,1 0 0,-1-1 0,0 1 0,1 0 0,0 0 0,-1 0 0,1 0 0,0 0 0,-1 0 0,1 0 0,0 0 0,0 0 0,0 0 0,0 0 0,0 0 0,2-1 0,-2 2 0,1 0 0,-1 0 0,1 0 0,0 0 0,-1 1 0,1-1 0,-1 0 0,1 1 0,-1-1 0,1 1 0,-1-1 0,0 1 0,1 0 0,-1-1 0,0 1 0,1 0 0,-1 0 0,0 0 0,0 0 0,0 0 0,2 3 0,10 8 0,-1 0 0,0 1 0,-1 0 0,-1 1 0,0 1 0,-1-1 0,0 2 0,10 26 0,-18-40 0,0-1 0,-1 1 0,0 0 0,1 0 0,-1-1 0,0 1 0,0 0 0,0 0 0,0 0 0,0-1 0,0 1 0,-1 0 0,1 0 0,-1 0 0,1-1 0,-1 1 0,0 0 0,1-1 0,-1 1 0,0-1 0,0 1 0,0-1 0,0 1 0,0-1 0,-1 1 0,1-1 0,0 0 0,-3 2 0,3-3 0,0 1 0,-1-1 0,1 1 0,0-1 0,-1 0 0,1 1 0,0-1 0,0 0 0,-1 0 0,1 0 0,0 0 0,-1 0 0,1 0 0,0-1 0,-1 1 0,1 0 0,0-1 0,0 1 0,-1-1 0,1 1 0,0-1 0,0 1 0,0-1 0,0 0 0,0 0 0,0 1 0,0-1 0,0 0 0,0 0 0,0 0 0,0 0 0,0 0 0,1-1 0,-1 1 0,0 0 0,1 0 0,-1 0 0,0-3 0,-1-1 0,0 0 0,0 0 0,0 0 0,1 0 0,0-1 0,0 1 0,0 0 0,1-1 0,0 1 0,0-1 0,0 1 0,0 0 0,3-11 0,-1 8 0,1-1 0,0 1 0,1-1 0,0 1 0,0 0 0,0 1 0,1-1 0,6-6 0,-3 4 0,0 0 0,1 1 0,0 0 0,1 1 0,0 0 0,0 1 0,1 0 0,0 0 0,0 1 0,0 1 0,1 0 0,12-4 0,-21 8-76,1 0 1,-1 1-1,1-1 0,-1 1 0,1 0 0,0-1 0,-1 2 0,1-1 1,-1 0-1,1 1 0,-1-1 0,1 1 0,-1 0 0,0 0 1,1 1-1,-1-1 0,4 3 0,6 7-6750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25.123"/>
    </inkml:context>
    <inkml:brush xml:id="br0">
      <inkml:brushProperty name="width" value="0.05" units="cm"/>
      <inkml:brushProperty name="height" value="0.05" units="cm"/>
    </inkml:brush>
  </inkml:definitions>
  <inkml:trace contextRef="#ctx0" brushRef="#br0">1 80 24575,'0'1'0,"0"1"0,1-1 0,-1 1 0,1-1 0,0 1 0,-1-1 0,1 1 0,0-1 0,0 0 0,0 1 0,0-1 0,0 0 0,0 0 0,0 0 0,0 0 0,1 0 0,-1 0 0,0 0 0,1 0 0,1 0 0,31 15 0,-8-10 0,1-1 0,1-2 0,-1 0 0,0-2 0,38-3 0,-13 1 0,887-33-639,939-39 511,-439 67 122,-839 8-94,-534-5-146,94-16 0,-136 16-6580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25.749"/>
    </inkml:context>
    <inkml:brush xml:id="br0">
      <inkml:brushProperty name="width" value="0.05" units="cm"/>
      <inkml:brushProperty name="height" value="0.05" units="cm"/>
    </inkml:brush>
  </inkml:definitions>
  <inkml:trace contextRef="#ctx0" brushRef="#br0">0 0 24575,'1'10'0,"0"-1"0,0 0 0,5 16 0,2 16 0,7 216 0,-8-116 0,26 492 0,-22 142-68,-13-510-1229,2-241-5529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26.625"/>
    </inkml:context>
    <inkml:brush xml:id="br0">
      <inkml:brushProperty name="width" value="0.05" units="cm"/>
      <inkml:brushProperty name="height" value="0.05" units="cm"/>
    </inkml:brush>
  </inkml:definitions>
  <inkml:trace contextRef="#ctx0" brushRef="#br0">0 0 24575,'2165'16'-1111,"-1788"-7"1120,1627 20 460,-1974-29-1578,-7 0-5340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38.326"/>
    </inkml:context>
    <inkml:brush xml:id="br0">
      <inkml:brushProperty name="width" value="0.05" units="cm"/>
      <inkml:brushProperty name="height" value="0.05" units="cm"/>
    </inkml:brush>
  </inkml:definitions>
  <inkml:trace contextRef="#ctx0" brushRef="#br0">787 431 24575,'0'1'0,"0"-1"0,0 0 0,1 0 0,-1 0 0,0 0 0,0 0 0,1 0 0,-1 0 0,0 1 0,0-1 0,1 0 0,-1 0 0,0 0 0,1 0 0,-1 0 0,0 0 0,0 0 0,1 0 0,-1-1 0,0 1 0,0 0 0,1 0 0,-1 0 0,0 0 0,1 0 0,-1 0 0,0 0 0,0-1 0,0 1 0,1 0 0,-1 0 0,0 0 0,0-1 0,0 1 0,1 0 0,-1 0 0,0 0 0,0-1 0,0 1 0,0 0 0,0 0 0,1-1 0,-1 1 0,0 0 0,0 0 0,0-1 0,0 1 0,0 0 0,0-1 0,0 1 0,0 0 0,0 0 0,0-1 0,0 1 0,0 0 0,0-1 0,0 1 0,0 0 0,-1 0 0,1-1 0,0 1 0,0 0 0,0 0 0,-1-1 0,0 0 0,0 0 0,0 0 0,0 0 0,0 0 0,0 0 0,0 0 0,-1 0 0,1 0 0,0 1 0,-1-1 0,1 0 0,-2 0 0,-17-3 0,1 1 0,-1 1 0,0 1 0,0 1 0,0 0 0,-22 4 0,-123 28 0,60-10 0,-58 11 0,147-30 0,1 2 0,0 0 0,1 1 0,-1 1 0,-22 13 0,31-16 0,1 0 0,-1 0 0,1 0 0,0 0 0,1 1 0,-1-1 0,1 1 0,0 1 0,0-1 0,0 0 0,1 1 0,0 0 0,0 0 0,0 0 0,1 0 0,-2 9 0,3-13 0,1 1 0,0 0 0,-1 0 0,1 0 0,1-1 0,-1 1 0,0 0 0,1 0 0,-1-1 0,1 1 0,0 0 0,0-1 0,0 1 0,0 0 0,0-1 0,3 4 0,-1-1 0,1-1 0,0 0 0,0 0 0,0 0 0,0 0 0,1-1 0,8 6 0,-1-2 0,1-1 0,0-1 0,0 1 0,0-2 0,26 6 0,-8-7 0,0-1 0,1-1 0,-1-2 0,1-1 0,50-10 0,10 0 0,-28 6 0,63-8 0,92-14 0,-77 12 0,-28 5 0,68-17 0,-58 14 0,-3 1 0,-2-9 0,116-21 0,-223 41 0,0 0 0,0 0 0,-1-1 0,1-1 0,-1 0 0,0-1 0,0 0 0,10-7 0,-15 8 0,0 0 0,0-1 0,-1 0 0,0 0 0,0 0 0,0-1 0,-1 0 0,0 0 0,0 0 0,0 0 0,-1 0 0,0-1 0,0 0 0,2-9 0,70-262 0,-73 271 0,0 0 0,0 0 0,-1-1 0,0 1 0,0 0 0,-1 0 0,0-10 0,-1 14 0,1 1 0,-1 0 0,1 0 0,-1 0 0,0 0 0,0 0 0,0 0 0,0 0 0,0 1 0,0-1 0,0 0 0,-1 0 0,1 1 0,-1-1 0,1 1 0,-1-1 0,0 1 0,1 0 0,-1 0 0,0 0 0,0 0 0,0 0 0,0 0 0,0 0 0,0 1 0,0-1 0,0 0 0,-4 1 0,-55-6 0,-5 0 0,55 3 0,0 1 0,0 1 0,0 0 0,0 0 0,0 1 0,-1 0 0,-11 3 0,16-2 0,1 1 0,0 0 0,0 0 0,0 0 0,0 1 0,0 0 0,1 0 0,-1 0 0,1 1 0,0 0 0,0 0 0,0 0 0,-7 9 0,-27 36 0,20-24 0,-25 26 0,38-44 0,-1-1 0,0-1 0,0 1 0,0-1 0,-1 0 0,1 0 0,-1-1 0,-15 5 0,-12 3 0,0-3 0,-58 9 0,66-13 0,1 1 0,-31 11 0,-27 7 0,-6-2 0,53-12 0,-1-1 0,-68 7 0,79-14 0,-36 9 0,38-6 0,-50 4 0,69-9 0,-7 1 0,0-1 0,0 0 0,1-1 0,-1-1 0,-18-4 0,29 6 0,0-1 0,0 0 0,0 1 0,1-1 0,-1 0 0,0 0 0,0 0 0,1-1 0,-1 1 0,1 0 0,-1-1 0,1 1 0,0-1 0,-1 1 0,1-1 0,0 1 0,-1-4 0,1 3 0,0-1 0,1 1 0,-1-1 0,1 1 0,0-1 0,0 1 0,0-1 0,0 0 0,0 1 0,1-1 0,-1 1 0,1-1 0,0 1 0,0-1 0,0 1 0,0 0 0,2-4 0,1-2 0,0 1 0,1 0 0,0 0 0,0 0 0,1 0 0,0 1 0,0 0 0,1 0 0,-1 1 0,15-9 0,7-2 0,50-21 0,-52 26 0,-1-1 0,31-20 0,-50 28 0,-1 1 0,0 0 0,1 1 0,-1-1 0,1 1 0,0 0 0,-1 1 0,1-1 0,0 1 0,0 0 0,0 1 0,0-1 0,9 2 0,-13-1 0,0 0 0,0 1 0,1-1 0,-1 1 0,0-1 0,0 1 0,0 0 0,0 0 0,0 0 0,0 0 0,0 0 0,0 0 0,-1 1 0,1-1 0,0 1 0,-1-1 0,1 1 0,-1 0 0,0-1 0,1 1 0,-1 0 0,0 0 0,0 0 0,0 0 0,0 0 0,0 0 0,-1 0 0,1 0 0,-1 0 0,1 1 0,-1-1 0,0 0 0,0 0 0,0 0 0,0 1 0,0-1 0,0 0 0,-1 0 0,0 3 0,0 0 7,0 0 1,-1 0-1,1 0 0,-1-1 0,0 1 0,0 0 0,-1-1 0,1 0 0,-1 1 0,0-1 1,0 0-1,-1 0 0,1-1 0,-7 6 0,-6 4-375,0-2 0,-24 14 1,34-21-2,-12 6-6457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5.991"/>
    </inkml:context>
    <inkml:brush xml:id="br0">
      <inkml:brushProperty name="width" value="0.05" units="cm"/>
      <inkml:brushProperty name="height" value="0.05" units="cm"/>
    </inkml:brush>
  </inkml:definitions>
  <inkml:trace contextRef="#ctx0" brushRef="#br0">2 718 24575,'0'609'0,"0"-594"0,-1-8 0,1 0 0,0 0 0,0 0 0,1-1 0,-1 1 0,2 0 0,-1 0 0,1 0 0,5 12 0,-7-19 0,0 1 0,0-1 0,0 1 0,1-1 0,-1 1 0,0-1 0,0 0 0,1 1 0,-1-1 0,0 0 0,1 1 0,-1-1 0,0 0 0,1 1 0,-1-1 0,0 0 0,1 0 0,-1 1 0,1-1 0,-1 0 0,1 0 0,-1 0 0,0 0 0,1 1 0,-1-1 0,1 0 0,-1 0 0,1 0 0,-1 0 0,1 0 0,-1 0 0,1 0 0,0-1 0,10-12 0,3-26 0,-3-23 0,-2 0 0,-4 0 0,-3-121 0,-36-191 0,22 272 0,3 29 0,-9-100 0,17 145 0,1 1 0,1 0 0,1-1 0,7-30 0,-7 49 0,1 0 0,-1 1 0,2-1 0,-1 1 0,1 0 0,0 0 0,1 0 0,8-11 0,-11 17 0,0-1 0,1 0 0,-1 1 0,1-1 0,0 1 0,0 0 0,-1 0 0,2 0 0,-1 0 0,0 1 0,0-1 0,0 1 0,1 0 0,-1 0 0,1 0 0,-1 0 0,1 1 0,-1-1 0,1 1 0,-1 0 0,1 0 0,0 0 0,-1 1 0,6 0 0,0 2 0,0 0 0,0 1 0,0 0 0,-1 0 0,1 1 0,-1 0 0,0 1 0,0-1 0,-1 2 0,0-1 0,0 1 0,11 14 0,-2-1 0,-1 1 0,-2 0 0,20 40 0,-20-33 0,-2 0 0,-1 0 0,-1 1 0,-1 0 0,-2 0 0,-1 1 0,-1 0 0,-1-1 0,-3 45 0,-2-49 0,-1-1 0,-1 0 0,-1 0 0,-1 0 0,-1-1 0,-1 0 0,-1 0 0,-1-1 0,-1 0 0,-1-1 0,-1 0 0,-16 20 0,18-26-151,-1 0-1,-1-1 0,0-1 0,0 0 1,-1-1-1,-1 0 0,0-1 1,-22 11-1,10-10-6674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29.293"/>
    </inkml:context>
    <inkml:brush xml:id="br0">
      <inkml:brushProperty name="width" value="0.05" units="cm"/>
      <inkml:brushProperty name="height" value="0.05" units="cm"/>
    </inkml:brush>
  </inkml:definitions>
  <inkml:trace contextRef="#ctx0" brushRef="#br0">603 111 24575,'0'-3'0,"0"1"0,0 0 0,-1-1 0,1 1 0,-1 0 0,1 0 0,-1-1 0,0 1 0,0 0 0,0 0 0,0 0 0,0 0 0,-1 0 0,1 0 0,0 0 0,-1 1 0,-2-3 0,-1 0 0,1 1 0,-1 0 0,0 0 0,0 0 0,0 0 0,0 1 0,-6-2 0,-4-1 0,-1 1 0,0 1 0,0 0 0,-21 0 0,9 2 0,0 0 0,0 2 0,-53 9 0,71-8 0,0 1 0,0 0 0,0 0 0,0 1 0,0 1 0,1 0 0,0 0 0,0 1 0,0 0 0,1 0 0,0 1 0,0 0 0,-11 13 0,1 3 0,0 0 0,2 1 0,1 0 0,-15 31 0,23-38 0,1 0 0,0 0 0,1 0 0,0 0 0,2 1 0,0 0 0,-1 33 0,4-30 0,1 0 0,1-1 0,0 1 0,2-1 0,0 0 0,11 30 0,-10-39 0,-1 0 0,2-1 0,-1 0 0,2 0 0,-1 0 0,1-1 0,0 0 0,1 0 0,0-1 0,1 0 0,0 0 0,0-1 0,11 7 0,-4-6 0,1 0 0,0 0 0,1-2 0,0 0 0,0-1 0,0 0 0,0-2 0,1 0 0,-1-1 0,1-1 0,-1-1 0,25-3 0,-7-1 0,0-1 0,0-2 0,-1-1 0,0-2 0,47-21 0,-64 23 0,-1 0 0,0-1 0,0-1 0,-1-1 0,0-1 0,25-23 0,-33 27 0,0-1 0,0 0 0,-1-1 0,0 0 0,-1 0 0,0 0 0,-1 0 0,0-1 0,-1 0 0,0 0 0,0-1 0,2-15 0,3-23 0,-2 13 0,-1 0 0,-2 0 0,-1 0 0,-3-40 0,-2 66-49,0 0 1,-1 1-1,0-1 0,-1 1 0,0-1 1,-1 1-1,0 0 0,0 0 0,-1 1 1,-1 0-1,1 0 0,-1 0 0,-1 1 1,0 0-1,0 1 0,0-1 0,-1 2 1,0-1-1,-1 1 0,1 0 0,-1 1 1,0 1-1,-1-1 0,1 1 0,-1 1 0,1 0 1,-19-3-1,7 5-6777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1.191"/>
    </inkml:context>
    <inkml:brush xml:id="br0">
      <inkml:brushProperty name="width" value="0.05" units="cm"/>
      <inkml:brushProperty name="height" value="0.05" units="cm"/>
    </inkml:brush>
  </inkml:definitions>
  <inkml:trace contextRef="#ctx0" brushRef="#br0">900 275 24575,'-1'-7'0,"0"0"0,0 1 0,-1-1 0,1 0 0,-5-9 0,-4-19 0,9 25 0,-2-1 0,0 0 0,0 1 0,-1-1 0,0 1 0,-1 0 0,0 1 0,-1-1 0,1 1 0,-2 0 0,-10-12 0,12 16 0,0 1 0,0-1 0,0 1 0,0 0 0,-1 0 0,0 1 0,0 0 0,0 0 0,0 0 0,0 1 0,-1 0 0,1 0 0,-1 0 0,1 1 0,-1 0 0,0 0 0,0 1 0,1 0 0,-12 1 0,0 1 0,1 2 0,1 0 0,-1 1 0,1 1 0,-30 14 0,-76 51 0,43-22 0,46-31 0,1 2 0,1 2 0,1 0 0,1 2 0,-42 46 0,56-53 0,2-1 0,0 2 0,1 0 0,1 0 0,1 1 0,0 0 0,1 1 0,1 0 0,1 0 0,1 1 0,-4 29 0,9-38 0,0 1 0,2-1 0,0 0 0,0 1 0,1-1 0,0 0 0,1 0 0,0 0 0,1-1 0,1 1 0,0-1 0,0 0 0,1 0 0,7 10 0,-1-4 0,0-1 0,0 0 0,2 0 0,0-1 0,1-1 0,0-1 0,31 21 0,-22-20 0,1-1 0,0-1 0,1-2 0,0 0 0,48 10 0,-19-9 0,107 6 0,-133-17 0,0-1 0,-1-1 0,49-10 0,83-30 0,-147 37 0,0 0 0,-1-1 0,1-1 0,-1 0 0,-1 0 0,16-13 0,-6 3 0,-2-1 0,26-29 0,-35 34 0,0-1 0,-1 1 0,-1-1 0,0-1 0,-1 1 0,0-1 0,-1-1 0,-1 1 0,0-1 0,-2 0 0,1 0 0,-2 0 0,0-1 0,-1 1 0,-2-27 0,1-14 0,0 18 0,-8-73 0,6 100 0,-1-1 0,0 1 0,-1 0 0,0 0 0,0 0 0,-2 1 0,1-1 0,-2 1 0,-13-19 0,7 13 0,-1 1 0,0 1 0,-1 0 0,-1 1 0,0 0 0,-1 1 0,-1 1 0,0 1 0,0 1 0,-1 0 0,0 1 0,-21-6 0,9 6 0,-1-3 0,0 3 0,-1 0 0,-1 3 0,0 0 0,-43-1 0,50 8-1365,3-1-5461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6.545"/>
    </inkml:context>
    <inkml:brush xml:id="br0">
      <inkml:brushProperty name="width" value="0.05" units="cm"/>
      <inkml:brushProperty name="height" value="0.05" units="cm"/>
    </inkml:brush>
  </inkml:definitions>
  <inkml:trace contextRef="#ctx0" brushRef="#br0">5 1 24575,'0'0'0,"0"0"0,0 0 0,0 0 0,0 0 0,0 0 0,-1-1 0,1 1 0,0 0 0,0 0 0,0 0 0,0 0 0,0 0 0,0 0 0,0 0 0,0 0 0,-1 0 0,1 0 0,0 0 0,0 0 0,0 0 0,0 0 0,0 0 0,0 0 0,0 0 0,-1 0 0,1 0 0,0 0 0,0 0 0,0 0 0,0 1 0,0-1 0,0 0 0,0 0 0,0 0 0,0 0 0,-1 0 0,1 0 0,0 0 0,0 0 0,0 0 0,0 0 0,0 0 0,0 1 0,0-1 0,0 0 0,0 0 0,0 0 0,0 0 0,0 0 0,0 0 0,0 0 0,0 1 0,0-1 0,0 0 0,0 0 0,0 0 0,0 0 0,0 0 0,0 0 0,0 0 0,0 1 0,0-1 0,0 0 0,0 0 0,9 7 0,17 4 0,17-5 0,0-2 0,1-3 0,57-3 0,-15-1 0,-65 4-80,-14-1-104,0 1 1,0-1-1,0-1 1,0 1-1,0-1 1,13-4-1,-9-1-6642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6.938"/>
    </inkml:context>
    <inkml:brush xml:id="br0">
      <inkml:brushProperty name="width" value="0.05" units="cm"/>
      <inkml:brushProperty name="height" value="0.05" units="cm"/>
    </inkml:brush>
  </inkml:definitions>
  <inkml:trace contextRef="#ctx0" brushRef="#br0">61 1 24575,'-11'227'0,"-3"-53"0,8-82 0,6-83-170,-1-1-1,0 1 0,-1-1 1,0 0-1,0 0 0,-1 0 1,-5 12-1,-3-3-6655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7.281"/>
    </inkml:context>
    <inkml:brush xml:id="br0">
      <inkml:brushProperty name="width" value="0.05" units="cm"/>
      <inkml:brushProperty name="height" value="0.05" units="cm"/>
    </inkml:brush>
  </inkml:definitions>
  <inkml:trace contextRef="#ctx0" brushRef="#br0">342 3 24575,'0'0'0,"0"0"0,0 0 0,0 0 0,0 0 0,0-1 0,0 1 0,0 0 0,0 0 0,0 0 0,0 0 0,-1 0 0,1 0 0,0 0 0,0-1 0,0 1 0,0 0 0,0 0 0,0 0 0,0 0 0,0 0 0,0 0 0,0 0 0,0 0 0,0 0 0,-1 0 0,1 0 0,0-1 0,0 1 0,0 0 0,0 0 0,0 0 0,0 0 0,0 0 0,-1 0 0,1 0 0,0 0 0,0 0 0,0 0 0,0 0 0,0 0 0,0 0 0,0 0 0,-1 0 0,1 0 0,0 0 0,0 0 0,0 0 0,0 0 0,0 1 0,0-1 0,0 0 0,0 0 0,-1 0 0,-9 6 0,-16 16 0,19-16 0,-236 237 0,223-221 0,19-21-76,0 1 1,-1-1-1,1 1 0,0-1 0,0 0 0,-1 0 0,1 1 0,-1-1 1,1 0-1,-1-1 0,0 1 0,1 0 0,-1 0 0,0-1 1,1 1-1,-1-1 0,-3 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7.675"/>
    </inkml:context>
    <inkml:brush xml:id="br0">
      <inkml:brushProperty name="width" value="0.05" units="cm"/>
      <inkml:brushProperty name="height" value="0.05" units="cm"/>
    </inkml:brush>
  </inkml:definitions>
  <inkml:trace contextRef="#ctx0" brushRef="#br0">0 1 24575,'2'7'0,"0"-1"0,0 1 0,0-1 0,1 1 0,-1-1 0,2 0 0,-1 0 0,1 0 0,-1 0 0,2-1 0,7 9 0,-2-1 0,154 192 0,-136-173 0,79 85 0,-54-67-1365,-39-39-5461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7.861"/>
    </inkml:context>
    <inkml:brush xml:id="br0">
      <inkml:brushProperty name="width" value="0.05" units="cm"/>
      <inkml:brushProperty name="height" value="0.05" units="cm"/>
    </inkml:brush>
  </inkml:definitions>
  <inkml:trace contextRef="#ctx0" brushRef="#br0">332 168 24575,'1'-39'0,"8"-54"0,-9 90 0,1 0 0,-1-1 0,0 1 0,0 0 0,0 0 0,0 0 0,-1 0 0,0-3 0,1 5 0,0 1 0,0 0 0,0 0 0,-1 0 0,1-1 0,0 1 0,0 0 0,0 0 0,0 0 0,0-1 0,0 1 0,0 0 0,-1 0 0,1 0 0,0 0 0,0 0 0,0-1 0,0 1 0,-1 0 0,1 0 0,0 0 0,0 0 0,0 0 0,-1 0 0,1 0 0,0 0 0,0 0 0,0 0 0,-1 0 0,1 0 0,0 0 0,0 0 0,-1 0 0,1 0 0,0 0 0,0 0 0,0 0 0,-1 0 0,-11 13 0,-2 13 0,1 0 0,-15 47 0,3-10 0,-37 101 0,7 2 0,-46 236 0,92-354-682,-4 60-1,11-74-6143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8.207"/>
    </inkml:context>
    <inkml:brush xml:id="br0">
      <inkml:brushProperty name="width" value="0.05" units="cm"/>
      <inkml:brushProperty name="height" value="0.05" units="cm"/>
    </inkml:brush>
  </inkml:definitions>
  <inkml:trace contextRef="#ctx0" brushRef="#br0">0 111 24575,'0'-2'0,"0"-11"0,1-1 0,0 1 0,4-21 0,-4 32 0,-1-1 0,1 1 0,0 0 0,0 0 0,0-1 0,0 1 0,0 0 0,0 0 0,1 0 0,-1 0 0,1 0 0,2-1 0,-3 2 0,0 0 0,0 1 0,0-1 0,0 1 0,0-1 0,0 1 0,0-1 0,1 1 0,-1 0 0,0 0 0,0 0 0,0-1 0,1 1 0,-1 0 0,0 1 0,0-1 0,1 0 0,-1 0 0,0 0 0,0 1 0,0-1 0,0 1 0,1-1 0,-1 1 0,1 0 0,4 3 0,0 0 0,0 1 0,0-1 0,-1 1 0,0 0 0,0 0 0,0 1 0,-1 0 0,0 0 0,0 0 0,5 10 0,5 13 0,13 37 0,-25-61 0,222 712 0,-144-439 0,-14-17-1365,-57-222-5461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8.530"/>
    </inkml:context>
    <inkml:brush xml:id="br0">
      <inkml:brushProperty name="width" value="0.05" units="cm"/>
      <inkml:brushProperty name="height" value="0.05" units="cm"/>
    </inkml:brush>
  </inkml:definitions>
  <inkml:trace contextRef="#ctx0" brushRef="#br0">97 140 24575,'-4'-4'0,"0"1"0,-1 0 0,0 0 0,1 1 0,-1-1 0,-9-2 0,-22-12 0,35 16 0,-1-1 0,1 1 0,-1 0 0,1 0 0,0-1 0,-1 1 0,1-1 0,0 1 0,0-1 0,0 1 0,0-1 0,0 0 0,0 0 0,1 1 0,-1-1 0,0 0 0,1-2 0,0 3 0,0 0 0,0 0 0,0 0 0,0 0 0,0 0 0,0 0 0,0 0 0,1 0 0,-1 0 0,0 0 0,1 0 0,-1 0 0,1 0 0,-1 0 0,1 0 0,0 1 0,-1-1 0,1 0 0,0 0 0,-1 1 0,1-1 0,0 0 0,0 1 0,0-1 0,0 1 0,0-1 0,0 1 0,-1-1 0,1 1 0,2-1 0,35-8 0,-30 7 0,83-12 0,143-5 0,94 20 0,-253 4-1365,-14 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9.014"/>
    </inkml:context>
    <inkml:brush xml:id="br0">
      <inkml:brushProperty name="width" value="0.05" units="cm"/>
      <inkml:brushProperty name="height" value="0.05" units="cm"/>
    </inkml:brush>
  </inkml:definitions>
  <inkml:trace contextRef="#ctx0" brushRef="#br0">630 168 24575,'2'-1'0,"0"1"0,0-1 0,-1 0 0,1 1 0,0-1 0,0 0 0,-1 0 0,1 0 0,-1 0 0,1 0 0,-1-1 0,1 1 0,-1 0 0,0-1 0,0 1 0,1-1 0,-1 0 0,0 1 0,0-1 0,-1 0 0,1 1 0,0-1 0,0-2 0,1 0 0,-1 0 0,1 0 0,-1 0 0,0-1 0,0 1 0,-1 0 0,1 0 0,-1-1 0,0-4 0,-1 5 0,0-1 0,-1 1 0,1 0 0,-1 0 0,0 1 0,0-1 0,-1 0 0,1 1 0,-1-1 0,0 1 0,0 0 0,0 0 0,0 0 0,0 0 0,-1 0 0,1 1 0,-1-1 0,0 1 0,1 0 0,-1 0 0,0 1 0,0-1 0,-1 1 0,-4-1 0,-8-3 0,0 2 0,0 0 0,-1 1 0,-29 1 0,5 3 0,0 1 0,0 3 0,0 2 0,1 1 0,0 2 0,1 2 0,-60 28 0,91-37 0,0 1 0,1 0 0,0 0 0,0 1 0,0 0 0,-11 12 0,17-16 0,0-1 0,1 1 0,-1 0 0,1 0 0,0 0 0,-1 0 0,1 0 0,0 0 0,0 0 0,0 0 0,1 0 0,-1 0 0,0 0 0,1 1 0,-1-1 0,1 0 0,0 0 0,0 1 0,0-1 0,0 0 0,0 1 0,0-1 0,1 0 0,-1 0 0,1 1 0,0-1 0,-1 0 0,1 0 0,0 0 0,0 0 0,0 0 0,1 0 0,1 3 0,4 2 0,0 0 0,1 0 0,0 0 0,0-1 0,0 0 0,1-1 0,-1 0 0,18 7 0,80 24 0,-78-28 0,84 23 0,-51-16 0,-1 3 0,61 28 0,-116-44 0,0 0 0,-1 1 0,1 0 0,-1 0 0,0 0 0,0 0 0,0 1 0,0-1 0,4 7 0,-7-9 0,0 0 0,-1 0 0,1 0 0,0 1 0,-1-1 0,1 1 0,-1-1 0,1 0 0,-1 1 0,0-1 0,1 1 0,-1-1 0,0 1 0,0-1 0,0 1 0,0-1 0,0 1 0,-1-1 0,1 0 0,0 1 0,-1-1 0,1 1 0,-1-1 0,1 0 0,-1 1 0,0-1 0,1 0 0,-1 1 0,0-1 0,0 0 0,0 0 0,0 0 0,0 0 0,0 0 0,-3 2 0,-3 2 0,-1 1 0,0-1 0,-1-1 0,1 1 0,-1-1 0,0-1 0,0 0 0,0 0 0,-16 2 0,-11 1 0,-41 1 0,64-6 0,-211 3-1365,181-4-5461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6.397"/>
    </inkml:context>
    <inkml:brush xml:id="br0">
      <inkml:brushProperty name="width" value="0.05" units="cm"/>
      <inkml:brushProperty name="height" value="0.05" units="cm"/>
    </inkml:brush>
  </inkml:definitions>
  <inkml:trace contextRef="#ctx0" brushRef="#br0">88 76 24575,'-8'46'0,"6"-40"0,1 1 0,-1-1 0,1 1 0,1 0 0,-1 6 0,1-10 0,0-1 0,1 1 0,-1-1 0,1 0 0,0 1 0,-1-1 0,1 0 0,0 0 0,0 1 0,1-1 0,-1 0 0,0 0 0,1 0 0,-1 0 0,1 0 0,0-1 0,3 4 0,1-1 0,0-1 0,0 1 0,0-2 0,1 1 0,-1 0 0,1-1 0,-1-1 0,1 1 0,0-1 0,0 0 0,0 0 0,-1-1 0,1 0 0,0 0 0,0-1 0,0 0 0,0 0 0,0 0 0,-1-1 0,13-5 0,-12 5 0,-1-1 0,-1 0 0,1 0 0,0 0 0,-1-1 0,0 1 0,1-1 0,-2-1 0,1 1 0,5-7 0,-7 8 0,-1 0 0,0-1 0,0 0 0,0 1 0,0-1 0,0 0 0,-1 0 0,0 0 0,0 0 0,0 0 0,0 0 0,0 0 0,-1 0 0,0 0 0,0 0 0,0-7 0,-1 6 0,0 0 0,-1 0 0,1 0 0,-1 0 0,0 0 0,0 0 0,-1 1 0,1-1 0,-1 1 0,0-1 0,0 1 0,-1 0 0,1 1 0,-1-1 0,0 0 0,0 1 0,0 0 0,0 0 0,0 0 0,-1 1 0,1-1 0,-1 1 0,0 0 0,0 0 0,-10-2 0,7 2 0,0 0 0,-1 1 0,1 0 0,0 0 0,-1 1 0,1 0 0,-1 0 0,1 1 0,-1 0 0,1 1 0,0-1 0,-1 2 0,1-1 0,0 1 0,-9 5 0,10-4 0,0 1 0,1 0 0,-1 0 0,1 1 0,0-1 0,0 1 0,1 1 0,0-1 0,0 1 0,0 0 0,1 0 0,0 0 0,0 1 0,1-1 0,0 1 0,0 0 0,1 0 0,0 0 0,0 0 0,1 1 0,0-1 0,1 0 0,0 0 0,0 1 0,2 11 0,-1-9 0,1-1 0,0 1 0,1-1 0,0 0 0,1 0 0,0 0 0,0 0 0,1-1 0,0 1 0,1-1 0,0-1 0,0 1 0,1-1 0,0 0 0,1-1 0,0 1 0,0-1 0,0-1 0,16 9 0,-13-9-273,0-1 0,1-1 0,0 0 0,23 4 0,6-1-6553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9.499"/>
    </inkml:context>
    <inkml:brush xml:id="br0">
      <inkml:brushProperty name="width" value="0.05" units="cm"/>
      <inkml:brushProperty name="height" value="0.05" units="cm"/>
    </inkml:brush>
  </inkml:definitions>
  <inkml:trace contextRef="#ctx0" brushRef="#br0">404 109 24575,'0'-4'0,"0"0"0,0 0 0,0 0 0,-1 0 0,1 0 0,-1 0 0,0 0 0,0 0 0,0 0 0,-1 0 0,1 0 0,-1 1 0,0-1 0,0 0 0,-1 1 0,1 0 0,0 0 0,-1 0 0,0 0 0,0 0 0,0 0 0,0 0 0,0 1 0,-1 0 0,1 0 0,-1 0 0,0 0 0,1 0 0,-1 1 0,-8-3 0,2 2 0,-1-1 0,1 2 0,-1-1 0,0 2 0,0-1 0,0 1 0,1 1 0,-1 0 0,0 1 0,-13 3 0,1 1 0,2 1 0,-1 2 0,-36 19 0,54-26 0,0 0 0,1 0 0,-1 1 0,1 0 0,-1-1 0,1 1 0,0 1 0,0-1 0,0 0 0,1 1 0,-1-1 0,1 1 0,0 0 0,0 0 0,0 0 0,-1 5 0,2-7 0,1 0 0,-1 1 0,1-1 0,0 0 0,0 0 0,0 1 0,0-1 0,1 0 0,-1 1 0,0-1 0,1 0 0,0 0 0,0 1 0,-1-1 0,1 0 0,0 0 0,1 0 0,-1 0 0,0 0 0,1 0 0,-1-1 0,1 1 0,-1 0 0,1-1 0,0 1 0,-1-1 0,1 1 0,0-1 0,0 0 0,0 0 0,4 2 0,26 10 0,-1-1 0,46 11 0,45 17 0,-110-35 0,0 1 0,-1 0 0,1 0 0,-2 1 0,1 1 0,-1 0 0,15 15 0,-23-22 0,0 1 0,0 0 0,0 0 0,0 1 0,-1-1 0,1 0 0,-1 0 0,1 1 0,-1-1 0,0 1 0,0-1 0,0 1 0,0 0 0,-1-1 0,1 1 0,-1 0 0,1 0 0,-1-1 0,0 1 0,0 0 0,0 0 0,-1-1 0,1 1 0,-1 0 0,1-1 0,-1 1 0,0 0 0,0-1 0,0 1 0,0-1 0,-1 1 0,1-1 0,-1 0 0,1 1 0,-3 1 0,-1 1 0,-1 1 0,0-1 0,0-1 0,0 1 0,0-1 0,-1 0 0,1 0 0,-1-1 0,0 0 0,0 0 0,-13 3 0,-18 1 0,0-2 0,-1-2 0,0-1 0,1-2 0,-40-5 0,40 0-1365,6-2-5461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19.936"/>
    </inkml:context>
    <inkml:brush xml:id="br0">
      <inkml:brushProperty name="width" value="0.05" units="cm"/>
      <inkml:brushProperty name="height" value="0.05" units="cm"/>
    </inkml:brush>
  </inkml:definitions>
  <inkml:trace contextRef="#ctx0" brushRef="#br0">195 30 24575,'-9'0'0,"0"0"0,0 1 0,0 0 0,1 1 0,-1-1 0,0 2 0,1-1 0,-1 1 0,1 1 0,0 0 0,0 0 0,0 0 0,0 1 0,1 0 0,-8 7 0,10-7 0,0 1 0,0-1 0,0 1 0,1 0 0,0 1 0,0-1 0,0 1 0,1 0 0,0-1 0,1 1 0,-1 1 0,1-1 0,1 0 0,-1 0 0,1 1 0,1-1 0,-1 1 0,2 11 0,-1-14 0,1-1 0,-1 1 0,1 0 0,0 0 0,1-1 0,-1 1 0,1 0 0,0-1 0,0 0 0,1 1 0,-1-1 0,1 0 0,0 0 0,0 0 0,5 4 0,-2-2 0,0-1 0,1 0 0,-1-1 0,1 1 0,0-1 0,1-1 0,-1 1 0,13 3 0,-4-3 0,0 0 0,0-1 0,0-1 0,0 0 0,0-1 0,1-1 0,-1 0 0,28-5 0,-36 3 0,0 1 0,0-2 0,0 0 0,0 0 0,-1 0 0,1-1 0,-1 0 0,0 0 0,0-1 0,0 0 0,0 0 0,-1 0 0,8-10 0,-11 11 0,0 1 0,0-1 0,-1 0 0,0 0 0,0 0 0,0 0 0,0 0 0,-1-1 0,1 1 0,-1 0 0,0-1 0,-1 1 0,1-1 0,-1 1 0,1-1 0,-2 0 0,1 1 0,0-1 0,-1 1 0,0-1 0,0 1 0,0 0 0,0-1 0,-1 1 0,0 0 0,-2-5 0,-2-1 9,0 0-1,-1 1 1,0-1-1,0 1 1,-1 1 0,-1-1-1,1 2 1,-1-1-1,0 1 1,-1 0-1,0 1 1,0 0-1,-15-6 1,2 2-257,-1 2 1,1 0-1,-1 2 1,0 1-1,-33-4 1,26 6-6579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0.279"/>
    </inkml:context>
    <inkml:brush xml:id="br0">
      <inkml:brushProperty name="width" value="0.05" units="cm"/>
      <inkml:brushProperty name="height" value="0.05" units="cm"/>
    </inkml:brush>
  </inkml:definitions>
  <inkml:trace contextRef="#ctx0" brushRef="#br0">432 82 24575,'6'-19'0,"-6"19"0,1-1 0,-1 0 0,1 0 0,-1 0 0,1 0 0,-1 1 0,0-1 0,1 0 0,-1 0 0,0 0 0,0 0 0,1 0 0,-1 0 0,0 0 0,0 0 0,0 0 0,0 0 0,-1 0 0,1 0 0,0 0 0,0 1 0,0-1 0,-1 0 0,1 0 0,0 0 0,-1 0 0,1 0 0,-1 0 0,1 1 0,-2-2 0,-1-1 0,0 0 0,0 0 0,0 0 0,-1 0 0,1 1 0,-1-1 0,1 1 0,-1 0 0,0 0 0,0 1 0,0-1 0,0 1 0,0 0 0,0 0 0,-1 0 0,1 0 0,0 1 0,-5 0 0,-11-1 0,0 2 0,-30 4 0,41-4 0,-13 2 0,0 1 0,1 1 0,-1 1 0,1 0 0,-25 13 0,39-16 0,0 0 0,-1 1 0,1 1 0,1-1 0,-1 1 0,1 0 0,-1 0 0,2 1 0,-1 0 0,1 0 0,-1 0 0,2 1 0,-1-1 0,1 1 0,0 0 0,0 1 0,-3 10 0,6-13 0,0 0 0,0 0 0,1-1 0,0 1 0,0 0 0,1 0 0,-1 0 0,1 0 0,0 0 0,0 0 0,0-1 0,1 1 0,0 0 0,0-1 0,0 1 0,0-1 0,1 0 0,0 0 0,0 0 0,0 0 0,0 0 0,0-1 0,1 1 0,5 3 0,4 4 0,0-1 0,1-1 0,0 0 0,1 0 0,30 11 0,-21-12-151,0-1-1,0-1 0,1-1 0,0-1 1,0-1-1,0-1 0,0-2 1,48-5-1,-24 0-6674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0.654"/>
    </inkml:context>
    <inkml:brush xml:id="br0">
      <inkml:brushProperty name="width" value="0.05" units="cm"/>
      <inkml:brushProperty name="height" value="0.05" units="cm"/>
    </inkml:brush>
  </inkml:definitions>
  <inkml:trace contextRef="#ctx0" brushRef="#br0">66 501 24575,'3'-4'0,"0"0"0,0 0 0,0 0 0,-1-1 0,0 1 0,0-1 0,0 1 0,-1-1 0,1 0 0,-1 0 0,0 1 0,-1-1 0,1-10 0,0 6 0,-1-1 0,-1 0 0,0 0 0,0 1 0,-5-19 0,-2 13 0,3 26 0,5 26 0,5-13-227,2 0-1,0 0 1,2-1-1,0 0 1,18 30-1,-12-29-6598</inkml:trace>
  <inkml:trace contextRef="#ctx0" brushRef="#br0" timeOffset="1">66 92 24575,'-4'-9'0,"-2"-8"0,-5-1 0,0-2 0,-2 2 0,0 9 0,7 11 0,5 9 0,2 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1.369"/>
    </inkml:context>
    <inkml:brush xml:id="br0">
      <inkml:brushProperty name="width" value="0.05" units="cm"/>
      <inkml:brushProperty name="height" value="0.05" units="cm"/>
    </inkml:brush>
  </inkml:definitions>
  <inkml:trace contextRef="#ctx0" brushRef="#br0">268 580 24575,'4'-4'0,"0"0"0,-1-1 0,1 1 0,-1-1 0,0 1 0,0-1 0,0 0 0,-1 0 0,0 0 0,0 0 0,0-1 0,-1 1 0,0-1 0,1 1 0,-2-1 0,1 1 0,-1-11 0,0 12 0,-1 0 0,0 0 0,0 0 0,0 0 0,-1 0 0,1 0 0,-1 1 0,0-1 0,0 0 0,0 1 0,0-1 0,-1 1 0,1 0 0,-1 0 0,0 0 0,0 0 0,0 0 0,0 0 0,-1 1 0,1 0 0,-1 0 0,0 0 0,1 0 0,-6-2 0,2 2 0,0 0 0,0 0 0,0 0 0,0 1 0,0 0 0,-1 0 0,1 1 0,0 0 0,0 0 0,-1 1 0,1 0 0,0 0 0,0 1 0,0-1 0,0 2 0,0-1 0,1 1 0,-1 0 0,1 0 0,-9 7 0,7-6 0,2 2 0,-1-1 0,0 1 0,1 0 0,0 0 0,1 1 0,-1 0 0,1 0 0,0 0 0,1 1 0,0-1 0,0 1 0,1 0 0,0 0 0,0 1 0,-3 14 0,6-16 0,0 0 0,0 0 0,0 0 0,1 0 0,0 0 0,0 0 0,0 0 0,1 0 0,0 0 0,1-1 0,0 1 0,0-1 0,0 0 0,0 0 0,1 0 0,0 0 0,1-1 0,4 6 0,-1-2 0,0-1 0,0 0 0,1-1 0,0 0 0,0 0 0,1-1 0,0 0 0,0-1 0,0 0 0,15 4 0,-18-6 0,1-1 0,-1-1 0,1 1 0,-1-1 0,1-1 0,0 1 0,-1-1 0,1-1 0,0 1 0,-1-2 0,1 1 0,-1-1 0,1 0 0,-1 0 0,0-1 0,0 1 0,0-2 0,11-6 0,-11 5 0,0 0 0,0-1 0,-1-1 0,1 1 0,-2-1 0,1 0 0,-1 0 0,1-1 0,-2 1 0,1-1 0,-1 0 0,-1 0 0,1-1 0,-2 1 0,4-15 0,-4 8 0,-2 11 0,1 1 0,-1 0 0,0 0 0,1 0 0,0 0 0,0 0 0,0 0 0,0 0 0,0 0 0,0 0 0,3-3 0,-4 5 0,1 1 0,-1 0 0,0 0 0,1 0 0,-1 0 0,1 0 0,-1 0 0,1-1 0,-1 1 0,0 0 0,1 0 0,-1 0 0,1 1 0,-1-1 0,1 0 0,-1 0 0,0 0 0,1 0 0,-1 0 0,1 0 0,-1 1 0,0-1 0,1 0 0,-1 0 0,0 0 0,1 1 0,-1-1 0,0 0 0,1 1 0,-1-1 0,0 0 0,0 1 0,1-1 0,-1 0 0,0 1 0,0-1 0,12 17 0,-10-14 0,5 7 0,0-1 0,0 0 0,1 0 0,1-1 0,0 0 0,0-1 0,0 1 0,1-2 0,0 1 0,0-2 0,0 1 0,22 7 0,-27-11 0,0-1 0,0 0 0,0 1 0,0-2 0,1 1 0,-1 0 0,0-1 0,0 0 0,1-1 0,-1 1 0,0-1 0,0 0 0,0 0 0,1 0 0,-1-1 0,0 0 0,-1 0 0,1 0 0,0 0 0,-1-1 0,1 0 0,-1 0 0,0 0 0,0-1 0,0 1 0,0-1 0,0 0 0,-1 0 0,0 0 0,5-8 0,-3 2 0,0 0 0,0 0 0,-1 0 0,-1-1 0,0 1 0,0-1 0,-1 0 0,0 0 0,-1 0 0,0 0 0,-1 0 0,0 0 0,-2-11 0,-4-18 0,-2 0 0,-15-48 0,8 35 0,2 2 0,-3 1 0,-27-62 0,27 85 0,16 27 0,0-1 0,0 1 0,-1 0 0,1-1 0,0 1 0,0 0 0,0-1 0,-1 1 0,1 0 0,0-1 0,-1 1 0,1 0 0,0 0 0,-1-1 0,1 1 0,0 0 0,-1 0 0,1-1 0,0 1 0,-1 0 0,1 0 0,0 0 0,-1 0 0,1 0 0,-1 0 0,1 0 0,0 0 0,-1 0 0,1 0 0,-1 0 0,1 0 0,0 0 0,-1 0 0,1 0 0,-1 0 0,1 0 0,0 0 0,-1 1 0,1-1 0,0 0 0,-1 0 0,1 0 0,0 1 0,-1-1 0,1 0 0,0 0 0,-1 1 0,1-1 0,0 0 0,0 1 0,-1-1 0,1 0 0,0 1 0,0-1 0,0 0 0,0 1 0,-1-1 0,1 1 0,0-1 0,0 0 0,0 1 0,0-1 0,0 1 0,0-1 0,0 1 0,-3 12 0,1-1 0,0 1 0,1 0 0,1 0 0,0 0 0,0 0 0,5 24 0,25 88 0,-4-48-273,3-1 0,4-2 0,2 0 0,53 77 0,-70-121-6553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1.729"/>
    </inkml:context>
    <inkml:brush xml:id="br0">
      <inkml:brushProperty name="width" value="0.05" units="cm"/>
      <inkml:brushProperty name="height" value="0.05" units="cm"/>
    </inkml:brush>
  </inkml:definitions>
  <inkml:trace contextRef="#ctx0" brushRef="#br0">26 96 24575,'-2'0'0,"1"-1"0,-1 1 0,1-1 0,-1 1 0,0-1 0,1 1 0,0-1 0,-1 0 0,1 0 0,-1 0 0,1 1 0,-2-3 0,2 2 0,1 1 0,0 0 0,-1 0 0,1-1 0,0 1 0,0 0 0,0 0 0,-1-1 0,1 1 0,0 0 0,0 0 0,0-1 0,0 1 0,-1 0 0,1-1 0,0 1 0,0 0 0,0-1 0,0 1 0,0 0 0,0-1 0,0 1 0,0 0 0,0-1 0,0 1 0,0 0 0,0-1 0,0 1 0,0 0 0,0-1 0,1 1 0,-1 0 0,0-1 0,0 1 0,0 0 0,0-1 0,1 1 0,-1 0 0,0 0 0,0-1 0,0 1 0,1 0 0,-1 0 0,0-1 0,1 1 0,-1 0 0,0 0 0,0 0 0,1 0 0,-1 0 0,0-1 0,1 1 0,-1 0 0,0 0 0,1 0 0,-1 0 0,0 0 0,1 0 0,-1 0 0,0 0 0,1 0 0,-1 0 0,0 0 0,1 0 0,31-4 0,1 2 0,-1 0 0,46 5 0,-6-1 0,-14 0 0,-34 0 0,0-1 0,0-1 0,-1-1 0,42-8 0,-63 8 0,-1 1 0,1-1 0,0 1 0,0-1 0,-1 0 0,1 0 0,-1 0 0,1 0 0,-1 0 0,1 0 0,-1-1 0,0 1 0,1 0 0,-1-1 0,0 1 0,0-1 0,0 1 0,0-1 0,0 0 0,0 1 0,-1-1 0,1 0 0,0 0 0,0-2 0,-1 3 0,0 0 0,0 0 0,0-1 0,-1 1 0,1 0 0,0 0 0,0 0 0,-1 0 0,1 0 0,0 0 0,-1 0 0,1 0 0,-1 0 0,1 0 0,-1 0 0,0 0 0,1 0 0,-1 0 0,0 0 0,0 0 0,0 1 0,0-1 0,0 0 0,1 1 0,-1-1 0,0 1 0,0-1 0,-1 1 0,1-1 0,0 1 0,0 0 0,0-1 0,0 1 0,0 0 0,0 0 0,0 0 0,-1 0 0,1 0 0,-2 0 0,1 0 0,0 0 0,0 0 0,0 0 0,-1 1 0,1-1 0,0 0 0,0 1 0,0 0 0,0-1 0,0 1 0,0 0 0,0 0 0,0 0 0,1 0 0,-1 1 0,0-1 0,1 0 0,-4 4 0,2-1 0,1-1 0,-1 1 0,1 0 0,-1 0 0,1 1 0,0-1 0,1 0 0,-3 7 0,1 2 0,1 1 0,0 0 0,1 0 0,0 27 0,1-31-105,1 0 0,0 0 0,1 0 0,0-1 0,0 1 0,1-1 0,1 1 0,-1-1 0,1 0 0,1 0 0,0-1 0,11 16 0,-2-10-6721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2.084"/>
    </inkml:context>
    <inkml:brush xml:id="br0">
      <inkml:brushProperty name="width" value="0.05" units="cm"/>
      <inkml:brushProperty name="height" value="0.05" units="cm"/>
    </inkml:brush>
  </inkml:definitions>
  <inkml:trace contextRef="#ctx0" brushRef="#br0">27 17 24575,'-4'-5'0,"-7"-1"0,-1 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2.954"/>
    </inkml:context>
    <inkml:brush xml:id="br0">
      <inkml:brushProperty name="width" value="0.05" units="cm"/>
      <inkml:brushProperty name="height" value="0.05" units="cm"/>
    </inkml:brush>
  </inkml:definitions>
  <inkml:trace contextRef="#ctx0" brushRef="#br0">72 79 24575,'-1'15'0,"0"-1"0,-2 1 0,-5 22 0,4-22 0,0 1 0,-1 21 0,5-31 0,0 0 0,0-1 0,0 1 0,1 0 0,0-1 0,0 1 0,1-1 0,-1 1 0,1-1 0,4 8 0,-3-7 0,0-1 0,0 1 0,1-1 0,0 0 0,0 0 0,0 0 0,1-1 0,-1 1 0,1-1 0,0 0 0,0 0 0,1-1 0,-1 0 0,1 0 0,0 0 0,-1 0 0,1-1 0,0 0 0,1 0 0,-1-1 0,0 0 0,0 0 0,1 0 0,-1-1 0,0 0 0,1 0 0,-1 0 0,0-1 0,1 0 0,-1-1 0,0 1 0,0-1 0,0 0 0,0 0 0,0-1 0,0 0 0,-1 0 0,1 0 0,-1-1 0,0 0 0,0 0 0,0 0 0,-1-1 0,7-7 0,-7 8 0,-1 0 0,0 0 0,0 0 0,0-1 0,-1 1 0,1-1 0,-1 0 0,0 1 0,0-1 0,-1 0 0,0 0 0,1 0 0,-2 0 0,1 0 0,-1-1 0,1-6 0,-2 5 0,-1 0 0,1 1 0,-1-1 0,0 1 0,0-1 0,-1 1 0,0 0 0,0 0 0,0 0 0,-1 0 0,-5-5 0,-6-7 0,-1 1 0,-1 1 0,0 1 0,-2 1 0,1 0 0,-26-13 0,36 22 0,0 0 0,-1 1 0,0 0 0,1 0 0,-1 1 0,0 0 0,-18-2 0,25 4 0,-1 1 0,1 0 0,-1 0 0,0 0 0,1 0 0,-1 1 0,1-1 0,-1 1 0,1-1 0,-1 1 0,1 0 0,-1 0 0,1 0 0,0 0 0,-1 1 0,1-1 0,0 1 0,0-1 0,0 1 0,0 0 0,0-1 0,0 1 0,1 0 0,-1 0 0,1 1 0,-1-1 0,1 0 0,0 0 0,0 1 0,0-1 0,0 1 0,-1 3 0,1-1 0,0 0 0,0 0 0,0 0 0,1 0 0,-1 0 0,1 0 0,0 0 0,1 0 0,-1 0 0,1 0 0,0 0 0,1-1 0,-1 1 0,1 0 0,0 0 0,0-1 0,0 1 0,0-1 0,1 0 0,4 5 0,-5-5 0,1-1 0,0 0 0,0 0 0,0-1 0,0 1 0,0-1 0,1 1 0,-1-1 0,1 0 0,-1 0 0,1-1 0,0 1 0,0-1 0,0 0 0,0 0 0,0 0 0,0 0 0,0-1 0,0 1 0,0-1 0,0 0 0,0-1 0,1 1 0,-1-1 0,4 0 0,2-3 0,1 1 0,-1-1 0,0-1 0,-1 0 0,1 0 0,-1-1 0,17-13 0,0-4 0,26-31 0,-24 25 0,-26 27 0,-1 1 0,1-1 0,-1 1 0,1 0 0,-1-1 0,1 1 0,0 0 0,-1 0 0,1 0 0,0 0 0,0 1 0,0-1 0,0 0 0,0 1 0,0-1 0,0 1 0,0 0 0,0-1 0,0 1 0,0 0 0,3 1 0,-2-1 0,-1 1 0,1 0 0,0 1 0,0-1 0,0 0 0,-1 1 0,1-1 0,-1 1 0,1 0 0,-1 0 0,1 0 0,2 4 0,6 7 0,-2 0 0,0 1 0,0 0 0,7 19 0,-13-28 0,17 40 0,-12-27 0,0 0 0,1 0 0,14 19 0,-22-36 0,-1-1 0,0 1 0,1 0 0,-1-1 0,1 1 0,-1-1 0,1 1 0,-1-1 0,1 1 0,-1-1 0,1 0 0,0 1 0,-1-1 0,1 0 0,0 1 0,-1-1 0,1 0 0,0 0 0,-1 1 0,1-1 0,0 0 0,0 0 0,-1 0 0,1 0 0,0 0 0,-1 0 0,1 0 0,1-1 0,0 0 0,0 1 0,-1-1 0,1 0 0,-1-1 0,1 1 0,-1 0 0,1 0 0,-1-1 0,0 1 0,1-1 0,0-1 0,6-10 0,0-1 0,8-20 0,-8 16 0,4-4 0,24-34 0,-32 51 0,0 0 0,0 1 0,0-1 0,0 0 0,1 1 0,0 0 0,0 0 0,0 1 0,0-1 0,1 1 0,-1 0 0,8-2 0,-11 4 0,0 1 0,0 0 0,0 0 0,0 0 0,0 0 0,1 0 0,-1 0 0,0 0 0,0 0 0,0 1 0,0-1 0,0 1 0,0 0 0,0 0 0,0 0 0,0 0 0,0 0 0,0 0 0,0 0 0,-1 0 0,1 1 0,0-1 0,-1 1 0,1-1 0,-1 1 0,0 0 0,0 0 0,1-1 0,-1 1 0,0 0 0,0 0 0,-1 0 0,2 4 0,4 8 0,-2 0 0,1 0 0,3 26 0,-6-28 0,2 14 0,-1-11 0,0 1 0,0-1 0,2 1 0,8 21 0,-11-33 0,0 0 0,0-1 0,0 0 0,0 1 0,1-1 0,-1 0 0,1 0 0,0 0 0,0-1 0,0 1 0,0-1 0,0 1 0,1-1 0,-1 0 0,1 0 0,-1-1 0,1 1 0,0-1 0,0 1 0,0-1 0,-1-1 0,9 2 0,-5-2 0,0 0 0,0 0 0,0-1 0,0 0 0,-1 0 0,1-1 0,0 0 0,-1 0 0,1 0 0,-1-1 0,1 0 0,-1 0 0,0-1 0,0 0 0,-1 0 0,1 0 0,-1-1 0,0 1 0,0-1 0,0-1 0,-1 1 0,4-7 0,-7 11-54,0 0-1,-1 1 0,1-1 1,-1 0-1,1 0 1,-1 0-1,1 0 0,-1 0 1,0 0-1,1 0 1,-1 0-1,0-1 0,0 1 1,0 0-1,0 0 0,0 0 1,0 0-1,0 0 1,0 0-1,0 0 0,-1 0 1,1 0-1,0 0 1,-2-2-1,-5-6-6771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3.731"/>
    </inkml:context>
    <inkml:brush xml:id="br0">
      <inkml:brushProperty name="width" value="0.05" units="cm"/>
      <inkml:brushProperty name="height" value="0.05" units="cm"/>
    </inkml:brush>
  </inkml:definitions>
  <inkml:trace contextRef="#ctx0" brushRef="#br0">13 29 24575,'-5'0'0,"-1"-5"0,5-1 0,11 0 0,10 2 0,5 0 0,8 2 0,3 1 0,5 1 0,-1 0 0,-1 0 0,-4 0 0,-7 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4.107"/>
    </inkml:context>
    <inkml:brush xml:id="br0">
      <inkml:brushProperty name="width" value="0.05" units="cm"/>
      <inkml:brushProperty name="height" value="0.05" units="cm"/>
    </inkml:brush>
  </inkml:definitions>
  <inkml:trace contextRef="#ctx0" brushRef="#br0">0 1 24575,'0'5'0,"0"5"0,0 7 0,0 4 0,0 4 0,0 2 0,0 5 0,0 3 0,0 4 0,0 0 0,5 3 0,1-1 0,5-3 0,-1-3 0,0-3 0,-4-7-8191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6.761"/>
    </inkml:context>
    <inkml:brush xml:id="br0">
      <inkml:brushProperty name="width" value="0.05" units="cm"/>
      <inkml:brushProperty name="height" value="0.05" units="cm"/>
    </inkml:brush>
  </inkml:definitions>
  <inkml:trace contextRef="#ctx0" brushRef="#br0">51 55 24575,'1'-2'0,"-1"0"0,-1 0 0,1 0 0,0 0 0,0 0 0,-1 0 0,0 0 0,1 0 0,-1 0 0,0 1 0,0-1 0,-1-2 0,-6 1 0,-3 14 0,7-6 0,1 1 0,0-1 0,1 1 0,-1-1 0,1 1 0,1 0 0,-1-1 0,1 1 0,0 0 0,0 0 0,0 0 0,1 1 0,0-1 0,0 0 0,1 0 0,-1 0 0,1 0 0,1 0 0,-1-1 0,4 9 0,-2-7 0,1 0 0,-1 0 0,2 0 0,-1 0 0,1 0 0,0-1 0,0 0 0,1 0 0,0 0 0,0-1 0,0 0 0,1 0 0,0-1 0,12 7 0,-10-6 0,1-1 0,0 0 0,-1 0 0,1-1 0,0-1 0,1 0 0,-1 0 0,0-1 0,15 0 0,-22-1 0,1 0 0,-1-1 0,1 1 0,-1-1 0,1 0 0,-1 0 0,1 0 0,-1 0 0,0-1 0,0 0 0,0 1 0,0-1 0,0 0 0,0-1 0,0 1 0,0 0 0,-1-1 0,1 1 0,-1-1 0,0 0 0,0 0 0,0 0 0,0 0 0,0 0 0,-1 0 0,0-1 0,1 1 0,-1-1 0,0 1 0,-1-1 0,2-3 0,-2-1 0,1 0 0,-1-1 0,0 1 0,0 0 0,-1 0 0,0-1 0,-1 1 0,0 0 0,0 0 0,-1 0 0,0 1 0,0-1 0,-1 1 0,0-1 0,0 1 0,-1 0 0,-7-8 0,8 9 0,0 1 0,-1 0 0,0 0 0,0 0 0,0 0 0,-1 1 0,1 0 0,-1 0 0,0 0 0,0 1 0,0 0 0,-1 0 0,1 1 0,-1 0 0,1 0 0,-1 0 0,0 1 0,0 0 0,0 0 0,0 1 0,-9 0 0,13 0 8,0 1 0,0-1 0,1 1 0,-1 0 0,0 0 0,0 0 0,1 0 0,-1 1 0,0-1 0,1 1 0,-1-1 0,1 1 0,0 0 0,-4 4 0,5-5-63,0 1 0,0-1 0,0 1 0,0-1 0,0 1 0,1-1 0,-1 1 0,1-1 0,-1 1 0,1 0 0,-1-1 0,1 1 0,0 0 0,0-1 0,0 1 0,0 0 0,0 0 0,0-1 0,0 1 0,1 0 0,-1-1 0,1 1 0,-1 0 0,1-1 0,-1 1 0,2 1 0,8 14-6771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4.559"/>
    </inkml:context>
    <inkml:brush xml:id="br0">
      <inkml:brushProperty name="width" value="0.05" units="cm"/>
      <inkml:brushProperty name="height" value="0.05" units="cm"/>
    </inkml:brush>
  </inkml:definitions>
  <inkml:trace contextRef="#ctx0" brushRef="#br0">194 1303 24575,'-44'-127'0,"-47"-163"0,41 1 0,45 233 0,2 0 0,2-1 0,9-65 0,-5 99 0,1-1 0,1 1 0,1 1 0,0-1 0,2 1 0,13-26 0,-17 39 0,1 1 0,0 1 0,0-1 0,0 0 0,1 1 0,0 0 0,1 1 0,-1-1 0,1 1 0,0 1 0,1-1 0,-1 1 0,1 0 0,0 1 0,1 0 0,-1 0 0,1 1 0,15-4 0,-9 5 0,0 1 0,0 0 0,0 1 0,0 0 0,0 1 0,0 1 0,0 1 0,0 0 0,-1 1 0,1 0 0,-1 1 0,20 10 0,-3 1 0,0 1 0,-1 1 0,-1 2 0,34 30 0,-30-20 0,-2 1 0,-1 1 0,-1 2 0,-2 1 0,-2 1 0,-1 1 0,-2 1 0,-1 1 0,-2 1 0,20 62 0,-25-57 0,-3 0 0,-1 1 0,-2 0 0,-3 0 0,-1 0 0,-2 1 0,-3-1 0,-1 1 0,-16 84 0,6-76 0,-3 1 0,-2-2 0,-2 0 0,-46 88 0,49-113 0,-2 0 0,0-1 0,-2 0 0,-2-2 0,0-1 0,-1 0 0,-1-2 0,-2 0 0,-36 24 0,47-38 0,0 0 0,-1-1 0,0 0 0,-18 5 0,30-12 0,-1 1 0,1-1 0,-1 1 0,0-1 0,1-1 0,-1 1 0,0-1 0,0 1 0,0-1 0,0-1 0,1 1 0,-1-1 0,0 0 0,0 0 0,1 0 0,-1-1 0,1 1 0,-1-1 0,-5-3 0,9 4 0,-1 0 0,1 0 0,0 0 0,0 0 0,0 0 0,0 0 0,0 0 0,0-1 0,0 1 0,0 0 0,0-1 0,1 1 0,-1 0 0,0-1 0,1 1 0,-1-1 0,1 1 0,-1-1 0,1 1 0,0-1 0,0 1 0,0-1 0,0 1 0,0-3 0,1 1 0,0 0 0,0 0 0,0 1 0,0-1 0,0 0 0,1 0 0,-1 1 0,1-1 0,0 1 0,0 0 0,3-5 0,2 1 0,0 0 0,0 0 0,0 1 0,1 0 0,-1 0 0,1 1 0,14-6 0,-14 8 0,1 0 0,-1 0 0,1 0 0,0 1 0,0 1 0,-1-1 0,1 1 0,0 1 0,0 0 0,0 0 0,10 3 0,-6 0 0,0 1 0,0 0 0,0 1 0,-1 0 0,0 1 0,17 12 0,5 9 0,-1 2 0,-2 1 0,39 49 0,-65-74 0,46 55 0,68 76 0,-90-106-1365,-6-5-5461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4.999"/>
    </inkml:context>
    <inkml:brush xml:id="br0">
      <inkml:brushProperty name="width" value="0.05" units="cm"/>
      <inkml:brushProperty name="height" value="0.05" units="cm"/>
    </inkml:brush>
  </inkml:definitions>
  <inkml:trace contextRef="#ctx0" brushRef="#br0">10 213 24575,'-5'-19'0,"4"18"0,1 0 0,-1 1 0,1-1 0,-1 0 0,1 1 0,0-1 0,-1 0 0,1 1 0,0-1 0,0 0 0,0 0 0,-1 0 0,1 1 0,0-1 0,0 0 0,0 0 0,0 1 0,0-1 0,0 0 0,1 0 0,-1 0 0,0 1 0,0-1 0,1 0 0,-1 0 0,0 1 0,1-1 0,-1 0 0,0 1 0,1-1 0,-1 0 0,1 1 0,-1-1 0,1 1 0,-1-1 0,1 1 0,0-1 0,-1 1 0,1-1 0,0 1 0,-1 0 0,1-1 0,0 1 0,0 0 0,-1 0 0,1-1 0,0 1 0,0 0 0,-1 0 0,2 0 0,8-2 0,1 0 0,-1 0 0,0 1 0,0 1 0,16 0 0,-11 1 0,-1-2 0,23-2 0,-33 2 0,-1 1 0,0-1 0,1 0 0,-1 0 0,0-1 0,0 1 0,0 0 0,0-1 0,0 0 0,0 0 0,0 0 0,0 0 0,-1 0 0,1-1 0,2-3 0,-4 4 0,0 1 0,0-1 0,0 1 0,-1-1 0,1 1 0,-1-1 0,1 0 0,-1 1 0,0-1 0,0 0 0,1 1 0,-1-1 0,0 0 0,0 1 0,-1-1 0,1 0 0,0 1 0,-1-1 0,1 0 0,-1 1 0,1-1 0,-1 1 0,0-1 0,1 1 0,-1-1 0,0 1 0,0-1 0,0 1 0,-2-2 0,-4-5 0,0 1 0,0 0 0,-14-11 0,16 14 0,0 0 0,0 0 0,0 1 0,-1 0 0,1 0 0,-1 1 0,1-1 0,-1 1 0,0 0 0,0 0 0,0 1 0,0 0 0,0 0 0,0 1 0,-12-1 0,16 2 0,-1-1 0,1 0 0,0 1 0,-1 0 0,1-1 0,0 1 0,-1 0 0,1 0 0,0 0 0,0 0 0,0 1 0,0-1 0,0 1 0,0-1 0,0 1 0,-2 2 0,3-1 0,-1-1 0,1 1 0,-1 0 0,1 0 0,0 0 0,0 0 0,0 0 0,0 0 0,1 0 0,-1 0 0,1 0 0,0 0 0,0 0 0,0 0 0,1 6 0,0 1 0,1 0 0,1 0 0,0 0 0,0 0 0,1-1 0,0 1 0,1-1 0,0 0 0,0 0 0,11 13 0,-6-11 0,-1 0 0,1 0 0,1-1 0,0-1 0,1 0 0,24 15 0,-30-20-273,0-1 0,1-1 0,-1 0 0,12 3 0,3-1-6553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5.371"/>
    </inkml:context>
    <inkml:brush xml:id="br0">
      <inkml:brushProperty name="width" value="0.05" units="cm"/>
      <inkml:brushProperty name="height" value="0.05" units="cm"/>
    </inkml:brush>
  </inkml:definitions>
  <inkml:trace contextRef="#ctx0" brushRef="#br0">72 70 24575,'-3'-4'0,"-1"0"0,1 0 0,1 0 0,-1-1 0,-3-6 0,5 8 0,0 0 0,-1 0 0,1 0 0,-1 0 0,0 0 0,0 1 0,0-1 0,0 1 0,0-1 0,0 1 0,-4-3 0,6 5 0,-1 0 0,1 0 0,-1-1 0,1 1 0,-1 0 0,1 0 0,-1-1 0,1 1 0,-1 0 0,1 0 0,-1 0 0,1 0 0,-1 0 0,0 0 0,1 0 0,-1 0 0,1 0 0,-1 0 0,1 0 0,-1 0 0,1 0 0,-1 0 0,1 1 0,-1-1 0,1 0 0,-1 0 0,1 0 0,-1 1 0,1-1 0,-1 0 0,1 1 0,-1-1 0,1 1 0,0-1 0,-1 0 0,1 1 0,0-1 0,-1 1 0,1-1 0,0 1 0,-1-1 0,1 1 0,0-1 0,0 1 0,0 0 0,-5 27 0,8 28 0,2 1 0,2-1 0,17 56 0,-5-14 0,11 32 61,-15-70-774,8 64 0,-21-100-6113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5.747"/>
    </inkml:context>
    <inkml:brush xml:id="br0">
      <inkml:brushProperty name="width" value="0.05" units="cm"/>
      <inkml:brushProperty name="height" value="0.05" units="cm"/>
    </inkml:brush>
  </inkml:definitions>
  <inkml:trace contextRef="#ctx0" brushRef="#br0">83 215 24575,'2'-4'0,"-1"0"0,1 1 0,0-1 0,0 0 0,0 1 0,0-1 0,0 1 0,1-1 0,0 1 0,0 0 0,4-4 0,9-11 0,-3 1 0,21-35 0,-32 50 0,-1-2 0,1 1 0,-1 0 0,0 0 0,0 0 0,0-1 0,0 1 0,0 0 0,-1-1 0,0 1 0,1-1 0,-1 1 0,-1 0 0,0-6 0,1 7 0,0 1 0,-1 0 0,1-1 0,-1 1 0,1 0 0,-1-1 0,1 1 0,-1 0 0,0 0 0,0-1 0,0 1 0,1 0 0,-1 0 0,0 0 0,-1 0 0,1 0 0,0 0 0,0 0 0,0 1 0,0-1 0,-1 0 0,1 1 0,-2-1 0,0 0 0,1 1 0,-1 0 0,1-1 0,-1 1 0,0 1 0,1-1 0,-1 0 0,1 1 0,-1-1 0,1 1 0,-1 0 0,-2 0 0,-3 3 0,0 0 0,0 0 0,1 1 0,0-1 0,0 1 0,-12 11 0,12-9 0,1 1 0,0 0 0,0 0 0,0 0 0,1 1 0,1 0 0,-1 0 0,1 0 0,1 0 0,0 1 0,0 0 0,1-1 0,0 1 0,-1 10 0,3-15 0,0 1 0,0-1 0,0 0 0,1 0 0,0 0 0,0 0 0,0 0 0,1 0 0,-1 0 0,1 0 0,0 0 0,0 0 0,1-1 0,0 1 0,0-1 0,0 0 0,0 0 0,0 0 0,1 0 0,0 0 0,0-1 0,0 0 0,0 0 0,0 0 0,1 0 0,-1 0 0,1-1 0,6 2 0,-8-2 0,2-1 0,-1 1 0,0-1 0,0 0 0,0-1 0,0 1 0,1-1 0,-1 0 0,0 0 0,1 0 0,-1 0 0,0-1 0,0 1 0,1-1 0,-1-1 0,0 1 0,0 0 0,0-1 0,0 0 0,0 0 0,-1 0 0,6-4 0,-3 1 0,0 0 0,-1 0 0,1-1 0,-1 0 0,0 0 0,-1-1 0,1 1 0,-1-1 0,-1 0 0,1 0 0,2-10 0,-5 16 0,-1 0 0,0-1 0,1 1 0,0 0 0,-1-1 0,1 1 0,0 0 0,-1 0 0,1-1 0,0 1 0,0 0 0,0 0 0,0 0 0,2-1 0,-3 2 0,1 0 0,-1 0 0,1 0 0,-1 0 0,0 0 0,1 0 0,-1 0 0,1 0 0,-1 0 0,0 0 0,1 0 0,-1 0 0,0 1 0,1-1 0,-1 0 0,1 0 0,-1 0 0,0 1 0,1-1 0,-1 0 0,0 0 0,0 1 0,1-1 0,-1 0 0,0 1 0,0-1 0,1 0 0,-1 1 0,0-1 0,0 1 0,0 0 0,15 44 0,-12-33 0,0-1-151,0 0-1,1 0 0,0 0 0,1 0 1,0-1-1,1 0 0,0 0 1,12 15-1,1-6-6674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6.103"/>
    </inkml:context>
    <inkml:brush xml:id="br0">
      <inkml:brushProperty name="width" value="0.05" units="cm"/>
      <inkml:brushProperty name="height" value="0.05" units="cm"/>
    </inkml:brush>
  </inkml:definitions>
  <inkml:trace contextRef="#ctx0" brushRef="#br0">111 456 24575,'-1'-10'0,"0"-1"0,-1 1 0,0-1 0,-1 1 0,-6-16 0,-2-9 0,-70-308 0,121 471 0,-4-20 0,30 96 0,31 120 0,-91-295-1365,-3-5-5461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6.490"/>
    </inkml:context>
    <inkml:brush xml:id="br0">
      <inkml:brushProperty name="width" value="0.05" units="cm"/>
      <inkml:brushProperty name="height" value="0.05" units="cm"/>
    </inkml:brush>
  </inkml:definitions>
  <inkml:trace contextRef="#ctx0" brushRef="#br0">1 42 24575,'72'1'0,"128"16"0,-193-16 0,-1 0 0,1 0 0,0-1 0,0 0 0,9 0 0,-15 0 0,1-1 0,-1 1 0,0 0 0,0 0 0,0-1 0,0 1 0,1 0 0,-1-1 0,0 1 0,0-1 0,0 0 0,0 1 0,0-1 0,0 0 0,0 0 0,0 1 0,-1-1 0,1 0 0,0 0 0,0 0 0,-1 0 0,1 0 0,-1 0 0,1 0 0,-1 0 0,1-1 0,-1 1 0,1 0 0,-1 0 0,0 0 0,0 0 0,0-1 0,1 1 0,-1 0 0,0 0 0,-1 0 0,1-1 0,0 1 0,0-1 0,-11-24 0,7 24 0,5 18 0,14 44-63,2 0 0,34 77-1,-25-71-1111,-15-37-5651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6.831"/>
    </inkml:context>
    <inkml:brush xml:id="br0">
      <inkml:brushProperty name="width" value="0.05" units="cm"/>
      <inkml:brushProperty name="height" value="0.05" units="cm"/>
    </inkml:brush>
  </inkml:definitions>
  <inkml:trace contextRef="#ctx0" brushRef="#br0">29 34 24575,'0'-4'0,"0"-7"0,-5-1 0,-1 6 0,0 8 0,1 10 0,2 6 0,1 5 0,1 3 0,0-2-8191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7.378"/>
    </inkml:context>
    <inkml:brush xml:id="br0">
      <inkml:brushProperty name="width" value="0.05" units="cm"/>
      <inkml:brushProperty name="height" value="0.05" units="cm"/>
    </inkml:brush>
  </inkml:definitions>
  <inkml:trace contextRef="#ctx0" brushRef="#br0">32 119 24575,'1'0'0,"-1"0"0,0 0 0,0 0 0,0-1 0,0 1 0,0 0 0,0-1 0,1 1 0,-1 0 0,0 0 0,0-1 0,0 1 0,0 0 0,0 0 0,0-1 0,0 1 0,0 0 0,0-1 0,0 1 0,-1 0 0,1 0 0,0-1 0,0 1 0,0 0 0,0 0 0,0-1 0,0 1 0,0 0 0,-1 0 0,1-1 0,0 1 0,0 0 0,0 0 0,-1 0 0,1-1 0,0 1 0,0 0 0,-1 0 0,1 0 0,0 0 0,0 0 0,-1-1 0,1 1 0,0 0 0,0 0 0,-1 0 0,1 0 0,0 0 0,-1 0 0,1 0 0,0 0 0,0 0 0,-1 0 0,1 0 0,0 0 0,0 0 0,-1 0 0,1 1 0,0-1 0,-1 0 0,1 0 0,0 0 0,0 0 0,-1 0 0,1 1 0,-1 0 0,0 0 0,0 0 0,0 0 0,0 0 0,0 0 0,0 1 0,0-1 0,0 0 0,1 0 0,-1 1 0,0-1 0,0 2 0,-2 16 0,0-1 0,1 1 0,0 0 0,2 0 0,0 0 0,1-1 0,1 1 0,1 0 0,6 22 0,-7-36 0,0 0 0,0-1 0,0 1 0,1-1 0,-1 1 0,1-1 0,0 0 0,1 0 0,-1-1 0,1 1 0,-1-1 0,1 1 0,0-1 0,0 0 0,0 0 0,9 3 0,-10-4 0,0-1 0,0 0 0,0 0 0,0-1 0,0 1 0,0-1 0,0 1 0,0-1 0,0 0 0,0 0 0,0-1 0,0 1 0,0 0 0,0-1 0,0 0 0,0 0 0,0 0 0,0 0 0,0 0 0,-1 0 0,1-1 0,0 1 0,-1-1 0,1 0 0,-1 0 0,0 0 0,1 0 0,2-4 0,2-3 0,0-1 0,-1 0 0,0 0 0,0 0 0,-1-1 0,0 0 0,-1 0 0,-1 0 0,1-1 0,-2 1 0,0-1 0,0 1 0,0-22 0,-2 18 0,-1 1 0,0-1 0,-1 1 0,0-1 0,-1 1 0,-1 0 0,0 0 0,-1 0 0,0 1 0,-14-23 0,18 33 0,0 1 0,-1-1 0,1 1 0,-1 0 0,0-1 0,0 1 0,0 0 0,0 0 0,0 0 0,0 1 0,0-1 0,-1 0 0,1 1 0,0 0 0,-1-1 0,0 1 0,1 0 0,-1 0 0,-4 0 0,5 1 0,-1 0 0,1 0 0,0 1 0,0-1 0,0 1 0,-1 0 0,1 0 0,0 0 0,0 0 0,0 0 0,0 0 0,1 0 0,-1 1 0,0-1 0,0 1 0,1-1 0,-1 1 0,1-1 0,-1 1 0,1 0 0,0 0 0,0 0 0,0 0 0,0 0 0,-1 2 0,-1 4 0,0-1 0,0 1 0,1-1 0,0 1 0,0 0 0,1 0 0,0 0 0,0 0 0,1 0 0,1 16 0,-1-20 0,1 0 0,-1 0 0,1 0 0,0 0 0,0 1 0,0-1 0,1-1 0,0 1 0,-1 0 0,1 0 0,1 0 0,-1-1 0,0 0 0,1 1 0,0-1 0,0 0 0,0 0 0,0 0 0,0-1 0,0 1 0,1-1 0,5 4 0,-6-6 0,-1 1 0,1 0 0,0-1 0,-1 1 0,1-1 0,0 0 0,0 0 0,-1 0 0,1 0 0,0 0 0,0-1 0,-1 1 0,1-1 0,0 0 0,-1 1 0,1-1 0,0-1 0,-1 1 0,4-2 0,5-4 0,0-1 0,19-17 0,-10 8 0,-10 9 0,-1 1 0,2 0 0,-1 0 0,1 1 0,22-9 0,-31 15 0,1-1 0,-1 0 0,1 1 0,-1-1 0,1 1 0,-1 0 0,1 0 0,-1 0 0,1 0 0,-1 0 0,1 0 0,-1 1 0,1-1 0,-1 1 0,1 0 0,-1 0 0,0 0 0,1 0 0,-1 0 0,0 0 0,0 0 0,0 1 0,0-1 0,0 1 0,0 0 0,0 0 0,0 0 0,-1-1 0,1 1 0,-1 1 0,0-1 0,1 0 0,-1 0 0,0 0 0,1 4 0,5 11 0,-1 1 0,4 20 0,-6-24 0,-1 0 0,2 0 0,-1-1 0,12 21 0,-16-33 0,1 0 0,-1-1 0,0 1 0,1 0 0,-1 0 0,1-1 0,-1 1 0,1 0 0,0 0 0,-1-1 0,1 1 0,0-1 0,-1 1 0,1-1 0,0 1 0,0-1 0,-1 1 0,1-1 0,0 1 0,0-1 0,0 0 0,0 0 0,0 0 0,0 1 0,-1-1 0,1 0 0,2 0 0,-2-1 0,1 1 0,-1-1 0,0 0 0,1 0 0,-1 0 0,0 1 0,0-1 0,1 0 0,-1-1 0,0 1 0,0 0 0,0 0 0,0 0 0,1-3 0,4-7 0,0 0 0,-1-1 0,5-13 0,-8 19 0,13-46 0,8-22 0,-21 68 0,0 1 0,1 0 0,-1 0 0,1 0 0,0 1 0,1-1 0,-1 1 0,1-1 0,0 1 0,5-5 0,-8 9 0,0-1 0,0 0 0,0 0 0,0 1 0,1-1 0,-1 1 0,0-1 0,0 1 0,0-1 0,0 1 0,1 0 0,-1 0 0,0 0 0,0-1 0,0 1 0,1 0 0,-1 0 0,0 1 0,0-1 0,1 0 0,-1 0 0,0 1 0,0-1 0,0 0 0,0 1 0,1-1 0,-1 1 0,0 0 0,0-1 0,0 1 0,0 0 0,0-1 0,0 1 0,-1 0 0,1 0 0,0 0 0,0 0 0,-1 0 0,1 0 0,0 0 0,-1 0 0,1 0 0,0 2 0,3 7 0,1-1 0,-2 1 0,0 0 0,3 11 0,-5-15 0,5 18-108,45 205-1149,-46-198-5569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8.051"/>
    </inkml:context>
    <inkml:brush xml:id="br0">
      <inkml:brushProperty name="width" value="0.05" units="cm"/>
      <inkml:brushProperty name="height" value="0.05" units="cm"/>
    </inkml:brush>
  </inkml:definitions>
  <inkml:trace contextRef="#ctx0" brushRef="#br0">0 85 24575,'1'-7'0,"-1"0"0,1 0 0,0 0 0,4-11 0,-4 15 0,0 0 0,0 1 0,0-1 0,0 0 0,0 1 0,1-1 0,-1 1 0,1-1 0,0 1 0,0 0 0,0-1 0,0 1 0,3-2 0,-4 3 0,0 1 0,0 0 0,0 0 0,-1 0 0,1 0 0,0 0 0,0 0 0,0 0 0,0 0 0,0 0 0,0 0 0,0 1 0,-1-1 0,1 0 0,0 1 0,0-1 0,0 0 0,-1 1 0,1-1 0,0 1 0,0-1 0,-1 1 0,1 0 0,0-1 0,-1 1 0,1 0 0,-1-1 0,1 1 0,-1 0 0,1 0 0,-1-1 0,1 1 0,-1 0 0,0 0 0,1 1 0,12 32 0,1 24 0,-4 1 0,5 66 0,2 23 0,-7-73 0,-7-76 0,4-11 0,5-15 0,-6 14 0,1 0 0,0 0 0,0 1 0,1 0 0,1 0 0,13-13 0,-16 18 0,1 0 0,0 1 0,0 0 0,1 1 0,-1 0 0,1 0 0,1 0 0,-1 1 0,1 0 0,17-5 0,-23 9 0,1-1 0,0 1 0,0-1 0,0 1 0,0 1 0,0-1 0,0 0 0,0 1 0,0 0 0,0 0 0,-1 0 0,1 0 0,0 1 0,-1-1 0,7 4 0,-4-1 0,0 0 0,0 1 0,-1 0 0,1 0 0,-1 0 0,0 0 0,-1 1 0,7 9 0,-7-9 0,0 1 0,0 0 0,-1-1 0,0 1 0,-1 0 0,0 0 0,0 1 0,1 9 0,-2-13 0,-1 0 0,1 0 0,-1 0 0,-1 0 0,1 0 0,-1 0 0,1 0 0,-1 0 0,0 0 0,0 0 0,-1 0 0,1 0 0,-1-1 0,0 1 0,-3 4 0,0-2 0,-1 0 0,0 0 0,0-1 0,-1 1 0,0-1 0,0-1 0,0 1 0,0-1 0,-1-1 0,1 1 0,-1-1 0,-11 3 0,-7 0 0,0 0 0,-42 4 0,49-9-273,0-1 0,-1 0 0,1-1 0,-29-5 0,18-1-6553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8.381"/>
    </inkml:context>
    <inkml:brush xml:id="br0">
      <inkml:brushProperty name="width" value="0.05" units="cm"/>
      <inkml:brushProperty name="height" value="0.05" units="cm"/>
    </inkml:brush>
  </inkml:definitions>
  <inkml:trace contextRef="#ctx0" brushRef="#br0">160 1 24575,'-32'111'0,"-10"142"0,-27 115 0,59-334-1365,4-7-5461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7.245"/>
    </inkml:context>
    <inkml:brush xml:id="br0">
      <inkml:brushProperty name="width" value="0.05" units="cm"/>
      <inkml:brushProperty name="height" value="0.05" units="cm"/>
    </inkml:brush>
  </inkml:definitions>
  <inkml:trace contextRef="#ctx0" brushRef="#br0">1 80 24575,'1'-1'0,"1"0"0,-1 1 0,0-1 0,1 0 0,-1 0 0,0 0 0,0 0 0,0 0 0,1 0 0,-1 0 0,0 0 0,0 0 0,-1 0 0,1-1 0,0 1 0,0 0 0,-1-1 0,1 1 0,0-1 0,-1 1 0,1-1 0,-1 1 0,0-1 0,0 1 0,1-1 0,-1-1 0,2-6 0,2 70 0,-4-15 0,15 412 0,-3-307 0,-37-437 0,22 233 0,0-6 0,1-1 0,4 1 0,12-86 0,-13 138 0,1 0 0,0 0 0,0 0 0,0 1 0,1-1 0,0 1 0,1-1 0,6-8 0,-9 13 0,1 0 0,-1 0 0,1 1 0,0-1 0,-1 1 0,1-1 0,0 1 0,0 0 0,0 0 0,0 0 0,0 0 0,0 0 0,0 0 0,0 0 0,1 1 0,-1-1 0,0 1 0,0-1 0,1 1 0,-1 0 0,0 0 0,1 0 0,-1 0 0,0 1 0,0-1 0,1 1 0,-1-1 0,0 1 0,0 0 0,3 1 0,7 4 0,-1 1 0,0 0 0,-1 1 0,0 0 0,0 0 0,-1 1 0,0 0 0,0 1 0,-1 0 0,0 0 0,-1 1 0,0 0 0,-1 1 0,0-1 0,-1 1 0,0 0 0,-1 0 0,0 1 0,2 18 0,-5-25 0,-1 0 0,0-1 0,0 1 0,0 0 0,-1-1 0,0 1 0,0 0 0,0-1 0,-1 1 0,0-1 0,0 1 0,0-1 0,-1 0 0,0 0 0,0 0 0,0 0 0,-1-1 0,-6 8 0,4-7 0,-1 1 0,0-1 0,0-1 0,0 1 0,0-1 0,-1-1 0,0 1 0,0-1 0,0 0 0,0-1 0,0 0 0,-10 1 0,-13 0-1365,3-1-5461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8.836"/>
    </inkml:context>
    <inkml:brush xml:id="br0">
      <inkml:brushProperty name="width" value="0.05" units="cm"/>
      <inkml:brushProperty name="height" value="0.05" units="cm"/>
    </inkml:brush>
  </inkml:definitions>
  <inkml:trace contextRef="#ctx0" brushRef="#br0">0 139 24575,'3'-3'0,"-1"0"0,0 0 0,1-1 0,-1 1 0,-1-1 0,1 1 0,0-1 0,-1 0 0,0 1 0,0-1 0,0 0 0,0-5 0,3-7 0,0 76 0,-5-31 0,3 71 0,-1-89 0,0-1 0,1 1 0,0-1 0,1 0 0,0 0 0,0 0 0,6 11 0,-8-19 0,0 0 0,0 0 0,1 0 0,-1 0 0,0 0 0,1-1 0,0 1 0,-1 0 0,1-1 0,0 1 0,0-1 0,-1 1 0,1-1 0,0 0 0,1 0 0,-1 0 0,0 0 0,0 0 0,0-1 0,0 1 0,1-1 0,-1 1 0,0-1 0,1 0 0,-1 0 0,0 0 0,1 0 0,-1 0 0,0 0 0,1-1 0,-1 1 0,0-1 0,0 1 0,0-1 0,1 0 0,-1 0 0,0 0 0,0 0 0,2-2 0,9-6 0,0 1 0,0-2 0,-1 0 0,17-17 0,-26 23 0,26-29 0,-24 26 0,0 0 0,1 1 0,0-1 0,0 1 0,1 0 0,-1 1 0,12-7 0,-17 11 0,0 1 0,0-1 0,0 1 0,0 0 0,0 0 0,1 0 0,-1 0 0,0 0 0,0 0 0,0 0 0,0 0 0,1 0 0,-1 0 0,0 1 0,0-1 0,0 0 0,0 1 0,0-1 0,0 1 0,0-1 0,0 1 0,0 0 0,0-1 0,0 1 0,0 0 0,0 0 0,0-1 0,-1 1 0,1 0 0,0 1 0,21 34 0,-17-27 0,-2-3 0,1 0 0,0 0 0,0-1 0,0 1 0,1-1 0,0 0 0,0-1 0,0 1 0,1-1 0,-1 0 0,1 0 0,0 0 0,0-1 0,1 0 0,-1 0 0,1-1 0,6 2 0,-8-3 0,-1 0 0,0-1 0,1 1 0,-1-1 0,1 0 0,-1-1 0,1 1 0,-1-1 0,1 0 0,-1 0 0,0 0 0,1 0 0,-1-1 0,0 0 0,0 0 0,0 0 0,0 0 0,0-1 0,-1 1 0,1-1 0,-1 0 0,0 0 0,1 0 0,-1-1 0,-1 1 0,1-1 0,2-4 0,-2 4 0,-1 0 0,0 1 0,0-1 0,-1 0 0,1 0 0,-1 0 0,0 0 0,0 0 0,0 0 0,-1-1 0,1 1 0,-1 0 0,0 0 0,0-1 0,-2-6 0,1 4 0,-1 0 0,-1 0 0,1-1 0,-1 2 0,0-1 0,-1 0 0,0 1 0,-5-8 0,-4-2 0,0 1 0,-1 1 0,0 0 0,-1 1 0,-31-20 0,31 23 0,-2 0 0,-32-13 0,42 20 0,1 1 0,-1 0 0,0 0 0,0 0 0,0 1 0,1 0 0,-1 1 0,0-1 0,0 2 0,-14 0 0,7 5-1365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29.270"/>
    </inkml:context>
    <inkml:brush xml:id="br0">
      <inkml:brushProperty name="width" value="0.05" units="cm"/>
      <inkml:brushProperty name="height" value="0.05" units="cm"/>
    </inkml:brush>
  </inkml:definitions>
  <inkml:trace contextRef="#ctx0" brushRef="#br0">0 350 24575,'1'-20'0,"2"1"0,0 0 0,0-1 0,2 2 0,1-1 0,0 0 0,1 1 0,1 0 0,1 1 0,0 0 0,1 0 0,1 1 0,1 0 0,0 1 0,1 1 0,1 0 0,17-15 0,-28 26 0,1 1 0,-1-1 0,1 1 0,0 0 0,0 0 0,0 0 0,-1 0 0,2 1 0,-1 0 0,0-1 0,0 2 0,0-1 0,1 0 0,-1 1 0,0 0 0,0 0 0,1 0 0,5 1 0,-6 1 0,0-1 0,0 1 0,0 0 0,0 0 0,-1 0 0,1 0 0,-1 1 0,0 0 0,1-1 0,-1 1 0,-1 0 0,1 1 0,0-1 0,-1 0 0,1 1 0,-1 0 0,0-1 0,3 9 0,-1-1 0,0 1 0,-1 0 0,0 0 0,-1 0 0,0 0 0,-1 0 0,-1 0 0,0 1 0,0-1 0,-1 0 0,-1 0 0,0 0 0,0 0 0,-2 0 0,1 0 0,-1-1 0,-7 13 0,-1 2 0,-2 1 0,0-2 0,-2 0 0,-1-1 0,-1-1 0,-22 23 0,26-33 0,0-1 0,-26 17 0,1 0 0,38-29 0,1 1 0,-1-1 0,0 1 0,1-1 0,-1 0 0,1 1 0,-1-1 0,0 1 0,1 0 0,-1-1 0,1 1 0,-1-1 0,1 1 0,0 0 0,-1-1 0,1 1 0,0 0 0,-1 0 0,1-1 0,0 1 0,0 0 0,0 0 0,0-1 0,-1 1 0,1 0 0,0 0 0,1 1 0,-1-2 0,1 1 0,0 0 0,0 0 0,-1-1 0,1 1 0,0 0 0,0-1 0,0 1 0,0-1 0,0 1 0,0-1 0,0 0 0,0 1 0,0-1 0,0 0 0,0 1 0,1-1 0,57 3 0,-51-3 0,326-16 79,-164 5-1523,-121 8-5382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1.700"/>
    </inkml:context>
    <inkml:brush xml:id="br0">
      <inkml:brushProperty name="width" value="0.05" units="cm"/>
      <inkml:brushProperty name="height" value="0.05" units="cm"/>
    </inkml:brush>
  </inkml:definitions>
  <inkml:trace contextRef="#ctx0" brushRef="#br0">0 75 24575,'0'-5'0,"5"-6"0,1-5 0,0-6 0,-1 7 0,-2 9 0,-1 12 0,-1 8 0,0 12 0,-1 10 0,-1 9 0,1 5 0,0 9 0,4 4 0,2 4 0,0 1 0,-1-3 0,-2-11-8191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2.371"/>
    </inkml:context>
    <inkml:brush xml:id="br0">
      <inkml:brushProperty name="width" value="0.05" units="cm"/>
      <inkml:brushProperty name="height" value="0.05" units="cm"/>
    </inkml:brush>
  </inkml:definitions>
  <inkml:trace contextRef="#ctx0" brushRef="#br0">26 246 24575,'-21'-10'0,"16"5"0,17 5 0,34 7 0,0-2 0,0-2 0,54-3 0,-24-1 0,1160 5-3115,327 3-3018,664 3 5533,-4-84 401,-2074 65-180,589-41-517,-8-28 1956,-455 32 1070,-236 38-2189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2.904"/>
    </inkml:context>
    <inkml:brush xml:id="br0">
      <inkml:brushProperty name="width" value="0.05" units="cm"/>
      <inkml:brushProperty name="height" value="0.05" units="cm"/>
    </inkml:brush>
  </inkml:definitions>
  <inkml:trace contextRef="#ctx0" brushRef="#br0">1 0 24575,'4'0'0,"2"5"0,5 6 0,0 6 0,-2 9 0,-2 5 0,-3 2 0,-1 0 0,-2-1 0,-1-2 0,0 0 0,-1-6-8191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3.296"/>
    </inkml:context>
    <inkml:brush xml:id="br0">
      <inkml:brushProperty name="width" value="0.05" units="cm"/>
      <inkml:brushProperty name="height" value="0.05" units="cm"/>
    </inkml:brush>
  </inkml:definitions>
  <inkml:trace contextRef="#ctx0" brushRef="#br0">7 13 24575,'0'-5'0,"-5"-2"0,4 6 0,1 7 0,6 3 0,1 4 0,5 0 0,5 3 0,-1 2 0,2 0 0,7-5 0,-1-4-8191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3.632"/>
    </inkml:context>
    <inkml:brush xml:id="br0">
      <inkml:brushProperty name="width" value="0.05" units="cm"/>
      <inkml:brushProperty name="height" value="0.05" units="cm"/>
    </inkml:brush>
  </inkml:definitions>
  <inkml:trace contextRef="#ctx0" brushRef="#br0">262 154 24575,'4'-5'0,"2"-6"0,0-5 0,-1-6 0,-2-3 0,-5-2 0,-8 4 0,-6 5 0,-6 11 0,-3 11 0,-7 9 0,-7 13 0,-6 5 0,-5 8 0,6-4-8191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4.089"/>
    </inkml:context>
    <inkml:brush xml:id="br0">
      <inkml:brushProperty name="width" value="0.05" units="cm"/>
      <inkml:brushProperty name="height" value="0.05" units="cm"/>
    </inkml:brush>
  </inkml:definitions>
  <inkml:trace contextRef="#ctx0" brushRef="#br0">29 29 24575,'0'-5'0,"-4"-2"0,-2-3 0,0 3 0,1 9 0,2 8 0,1 7 0,0 10 0,2 5 0,0 6 0,0 6 0,5 1 0,1 1 0,0-7-8191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4.469"/>
    </inkml:context>
    <inkml:brush xml:id="br0">
      <inkml:brushProperty name="width" value="0.05" units="cm"/>
      <inkml:brushProperty name="height" value="0.05" units="cm"/>
    </inkml:brush>
  </inkml:definitions>
  <inkml:trace contextRef="#ctx0" brushRef="#br0">0 37 24575,'0'-2'0,"0"1"0,0-1 0,0 1 0,1 0 0,-1-1 0,0 1 0,0-1 0,1 1 0,-1 0 0,1-1 0,-1 1 0,1 0 0,0-1 0,-1 1 0,1 0 0,0 0 0,0 0 0,0-1 0,0 1 0,0 0 0,0 0 0,0 0 0,0 1 0,0-1 0,1 0 0,-1 0 0,0 1 0,0-1 0,1 1 0,-1-1 0,0 1 0,1-1 0,-1 1 0,1 0 0,-1 0 0,1-1 0,-1 1 0,0 0 0,1 0 0,2 1 0,7 0 0,1 1 0,0 0 0,-1 1 0,14 5 0,-2-2 0,-13-3 0,0-2 0,0 1 0,-1-1 0,1-1 0,0 0 0,0 0 0,0-1 0,0 0 0,0-1 0,-1 0 0,1 0 0,0-1 0,17-8 0,-90 42-1365,25-13-5461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1.081"/>
    </inkml:context>
    <inkml:brush xml:id="br0">
      <inkml:brushProperty name="width" value="0.05" units="cm"/>
      <inkml:brushProperty name="height" value="0.05" units="cm"/>
    </inkml:brush>
  </inkml:definitions>
  <inkml:trace contextRef="#ctx0" brushRef="#br0">809 158 24575,'1'-7'0,"-2"1"0,1-1 0,-1 1 0,0-1 0,0 1 0,-1-1 0,1 1 0,-2 0 0,1 0 0,-1 0 0,1 0 0,-2 0 0,1 1 0,-1-1 0,0 1 0,0 0 0,0 0 0,0 0 0,-1 1 0,0 0 0,0 0 0,-7-5 0,5 6 0,0-1 0,0 1 0,-1 0 0,0 1 0,1-1 0,-1 2 0,0-1 0,0 1 0,0 0 0,0 1 0,0-1 0,0 2 0,0-1 0,0 1 0,0 0 0,0 1 0,-15 5 0,-5 4 0,0 2 0,0 1 0,1 1 0,1 1 0,0 1 0,1 1 0,1 2 0,1 0 0,-21 25 0,2 3 0,2 1 0,2 2 0,-44 78 0,67-102 0,0 2 0,2-1 0,1 2 0,1 0 0,2 0 0,0 1 0,3 0 0,-5 51 0,10-68 0,0 0 0,2 0 0,-1 0 0,2 0 0,0 0 0,1-1 0,0 1 0,1-1 0,0 1 0,1-1 0,1-1 0,0 1 0,0-1 0,1 0 0,1 0 0,0-1 0,1 0 0,0-1 0,1 1 0,0-2 0,22 17 0,-14-14 9,1-1-1,0-1 1,1-1-1,0 0 1,1-2 0,0 0-1,0-2 1,0 0-1,1-1 1,0-1-1,-1-1 1,1-1-1,43-4 1,-29-1-195,0-2 1,0-1-1,0-1 0,-1-3 1,-1 0-1,0-2 1,50-27-1,-12-3-6640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7.589"/>
    </inkml:context>
    <inkml:brush xml:id="br0">
      <inkml:brushProperty name="width" value="0.05" units="cm"/>
      <inkml:brushProperty name="height" value="0.05" units="cm"/>
    </inkml:brush>
  </inkml:definitions>
  <inkml:trace contextRef="#ctx0" brushRef="#br0">0 1 24575,'0'4'0,"0"7"0,0 6 0,0 9 0,0 5 0,5 6 0,1 7 0,0 9 0,3 5 0,0 2 0,4 0 0,-1-1 0,-2-1 0,2-1 0,-1-1 0,-3-6 0,-3-6 0,-1-11-8191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1.550"/>
    </inkml:context>
    <inkml:brush xml:id="br0">
      <inkml:brushProperty name="width" value="0.05" units="cm"/>
      <inkml:brushProperty name="height" value="0.05" units="cm"/>
    </inkml:brush>
  </inkml:definitions>
  <inkml:trace contextRef="#ctx0" brushRef="#br0">165 75 24575,'-9'-9'0,"4"4"0,1 0 0,-1 1 0,0-1 0,0 1 0,-9-5 0,12 8 0,0 0 0,0 0 0,0 1 0,0-1 0,0 1 0,0-1 0,0 1 0,0 0 0,0 0 0,0 0 0,0 0 0,0 0 0,0 0 0,0 0 0,0 1 0,0-1 0,0 1 0,0 0 0,0-1 0,1 1 0,-1 0 0,0 0 0,-1 1 0,-3 2 0,1 0 0,-1 0 0,1 1 0,1-1 0,-1 1 0,1 0 0,0 0 0,0 1 0,0-1 0,1 1 0,-1 0 0,1 0 0,1 0 0,-3 7 0,4-9 0,0 0 0,0-1 0,0 1 0,1 0 0,-1 0 0,1 0 0,0 0 0,0-1 0,0 1 0,1 0 0,-1 0 0,1 0 0,0 0 0,0-1 0,0 1 0,1-1 0,-1 1 0,1-1 0,0 1 0,0-1 0,0 0 0,0 0 0,1 0 0,-1 0 0,5 4 0,0-2 0,-1 0 0,1 0 0,1-1 0,-1 0 0,1 0 0,0 0 0,-1-1 0,1-1 0,1 1 0,-1-1 0,0 0 0,12 0 0,-14-1 0,0-1 0,0 0 0,0 0 0,-1-1 0,1 0 0,0 0 0,-1 0 0,1-1 0,0 1 0,-1-1 0,0-1 0,1 1 0,-1-1 0,0 0 0,0 0 0,0 0 0,-1-1 0,1 0 0,3-4 0,-6 5 0,0 0 0,0 0 0,0 0 0,-1 0 0,1 0 0,-1 0 0,0 0 0,0 0 0,0-1 0,0 1 0,-1 0 0,1-1 0,-1 1 0,0-1 0,0 1 0,0-1 0,-1 1 0,1 0 0,-1-1 0,0 1 0,0 0 0,0-1 0,0 1 0,0 0 0,-1 0 0,-3-5 0,0-1 0,0 0 0,-1 1 0,0 0 0,0 0 0,-1 0 0,0 1 0,-16-13 0,15 14-114,-1 0 1,0 0-1,0 1 0,0 0 0,0 0 1,-1 1-1,0 1 0,0-1 0,0 2 1,0-1-1,-18-1 0,1 6-6712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2.142"/>
    </inkml:context>
    <inkml:brush xml:id="br0">
      <inkml:brushProperty name="width" value="0.05" units="cm"/>
      <inkml:brushProperty name="height" value="0.05" units="cm"/>
    </inkml:brush>
  </inkml:definitions>
  <inkml:trace contextRef="#ctx0" brushRef="#br0">1 107 24575,'0'-3'0,"0"-1"0,0 0 0,0 1 0,0-1 0,1 1 0,0-1 0,-1 1 0,1-1 0,1 1 0,-1-1 0,0 1 0,1 0 0,0 0 0,-1-1 0,4-2 0,-3 5 0,-1 0 0,1-1 0,0 1 0,0 0 0,0 0 0,0 1 0,0-1 0,0 0 0,0 1 0,0-1 0,0 1 0,1-1 0,-1 1 0,0 0 0,0 0 0,0 0 0,0 0 0,1 1 0,-1-1 0,0 0 0,0 1 0,0 0 0,0-1 0,0 1 0,0 0 0,3 1 0,1 2 0,1-1 0,-1 1 0,1 0 0,-1 1 0,-1-1 0,1 1 0,-1 1 0,1-1 0,-1 1 0,-1-1 0,1 1 0,-1 1 0,5 9 0,-7-13 0,-1 0 0,1 0 0,-1 0 0,0 0 0,0 0 0,0 0 0,0 0 0,0 0 0,-1 0 0,1 1 0,-1-1 0,0 0 0,0 0 0,0 1 0,-1-1 0,1 0 0,-1 0 0,0 0 0,0 0 0,0 1 0,0-1 0,0-1 0,-1 1 0,1 0 0,-1 0 0,0 0 0,0-1 0,0 1 0,0-1 0,0 1 0,0-1 0,-1 0 0,-2 2 0,4-3 0,0 0 0,0-1 0,0 1 0,0 0 0,0-1 0,0 1 0,0-1 0,0 1 0,0-1 0,0 1 0,0-1 0,0 0 0,-1 0 0,1 0 0,0 1 0,0-1 0,0 0 0,0 0 0,-1 0 0,1-1 0,0 1 0,0 0 0,0 0 0,0-1 0,-1 0 0,0 0 0,1 0 0,-1 0 0,1 0 0,0-1 0,0 1 0,-1 0 0,1-1 0,0 1 0,1-1 0,-1 0 0,0 1 0,0-1 0,1 0 0,-2-2 0,0-3 0,1 0 0,0-1 0,0 1 0,0 0 0,1-1 0,1-13 0,0 13 0,1-1 0,1 1 0,0 0 0,0 1 0,0-1 0,1 1 0,0-1 0,0 1 0,1 0 0,0 1 0,0-1 0,1 1 0,0 0 0,0 0 0,7-5 0,-10 9 0,1-1 0,-1 1 0,0 0 0,1 0 0,-1 0 0,1 0 0,0 1 0,0 0 0,-1-1 0,1 1 0,0 1 0,0-1 0,0 0 0,0 1 0,0 0 0,0 0 0,0 0 0,0 1 0,0-1 0,0 1 0,0 0 0,0 0 0,0 0 0,0 1 0,-1-1 0,1 1 0,-1 0 0,1 0 0,-1 0 0,0 0 0,1 1 0,4 5 0,-1 0 0,0 0 0,-1 0 0,-1 1 0,1-1 0,-1 1 0,4 11 0,2 2 0,-10-21 0,-1 0 0,0-1 0,1 1 0,-1 0 0,1-1 0,-1 1 0,1-1 0,-1 1 0,1-1 0,0 1 0,-1-1 0,1 1 0,0-1 0,-1 1 0,1-1 0,0 0 0,-1 1 0,1-1 0,0 0 0,0 0 0,-1 0 0,1 0 0,0 0 0,0 0 0,0 0 0,-1 0 0,1 0 0,0 0 0,0 0 0,-1 0 0,1 0 0,0 0 0,0-1 0,-1 1 0,1 0 0,0-1 0,-1 1 0,1 0 0,0-1 0,-1 1 0,1-1 0,0 1 0,-1-1 0,1 1 0,0-2 0,33-36 0,-20 22 0,-8 11 0,1-1 0,0 1 0,0 1 0,0-1 0,1 1 0,0 0 0,-1 1 0,12-4 0,-16 6 0,-1 0 0,0 0 0,1 1 0,-1-1 0,0 1 0,1-1 0,-1 1 0,0 0 0,1 0 0,-1 0 0,1 0 0,-1 1 0,0-1 0,1 0 0,-1 1 0,0 0 0,1 0 0,-1-1 0,0 1 0,0 1 0,0-1 0,0 0 0,0 0 0,0 1 0,0-1 0,0 1 0,0 0 0,-1-1 0,1 1 0,-1 0 0,1 0 0,-1 0 0,2 3 0,4 12-273,-1 0 0,-1 1 0,0-1 0,2 25 0,-5-21-6553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2.642"/>
    </inkml:context>
    <inkml:brush xml:id="br0">
      <inkml:brushProperty name="width" value="0.05" units="cm"/>
      <inkml:brushProperty name="height" value="0.05" units="cm"/>
    </inkml:brush>
  </inkml:definitions>
  <inkml:trace contextRef="#ctx0" brushRef="#br0">1 20 24575,'0'0'0,"0"-1"0,-1 0 0,1 0 0,0 0 0,0 0 0,0 0 0,0 0 0,0 0 0,0 0 0,0 0 0,1 0 0,-1 1 0,0-1 0,1 0 0,-1 0 0,0 0 0,1 0 0,-1 0 0,1 1 0,0-2 0,8 15 0,10 38 0,-18-48 0,28 101 0,18 115 0,1 115 0,-23-149 0,-17-122 0,-53-218 0,33 103 0,2-1 0,3 1 0,2-1 0,2-1 0,2 1 0,11-92 0,-8 133 0,1 0 0,0 1 0,0-1 0,1 0 0,1 1 0,0 0 0,0 0 0,1 0 0,10-12 0,-14 20 0,1-1 0,0 1 0,0 0 0,0 0 0,1 0 0,-1 0 0,1 0 0,-1 1 0,1 0 0,0 0 0,0 0 0,0 0 0,0 0 0,0 1 0,0 0 0,1 0 0,-1 0 0,0 0 0,1 1 0,-1-1 0,1 1 0,-1 0 0,1 1 0,-1-1 0,0 1 0,1 0 0,-1 0 0,5 2 0,-1 0 0,0 1 0,0 0 0,0 1 0,-1 0 0,0 0 0,0 0 0,0 1 0,-1 0 0,0 0 0,0 0 0,-1 1 0,9 13 0,-10-15 0,-1 1 0,0-1 0,0 1 0,0 0 0,0 0 0,-1 0 0,0 1 0,-1-1 0,1 0 0,-1 1 0,0-1 0,-1 1 0,0-1 0,0 1 0,0-1 0,-1 1 0,-2 10 0,2-13 6,0-1-1,-1 0 1,0 1-1,1-1 0,-1 0 1,-1 0-1,1 0 1,0 0-1,-1-1 1,1 1-1,-1-1 1,0 1-1,0-1 0,0 0 1,0 0-1,0 0 1,0-1-1,-1 1 1,1-1-1,0 0 1,-6 2-1,-6 0-376,1 0-1,-1-2 1,-28 1 0,14-2-6455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3.044"/>
    </inkml:context>
    <inkml:brush xml:id="br0">
      <inkml:brushProperty name="width" value="0.05" units="cm"/>
      <inkml:brushProperty name="height" value="0.05" units="cm"/>
    </inkml:brush>
  </inkml:definitions>
  <inkml:trace contextRef="#ctx0" brushRef="#br0">56 80 24575,'11'-1'0,"-3"1"0,-2 13 0,2 10 0,0-1 0,2 0 0,0-1 0,1 0 0,18 24 0,-24-39 0,0 1 0,0-1 0,1 0 0,0 0 0,0-1 0,0 0 0,1 0 0,0 0 0,0-1 0,0 1 0,0-2 0,1 1 0,-1-1 0,1-1 0,0 1 0,0-1 0,0 0 0,16 1 0,-21-3 0,0 0 0,0 0 0,1 0 0,-1 0 0,0-1 0,0 1 0,0-1 0,0 0 0,1 0 0,-1 0 0,0 0 0,-1 0 0,1-1 0,0 0 0,0 1 0,0-1 0,-1 0 0,1 0 0,-1 0 0,0-1 0,1 1 0,-1 0 0,0-1 0,-1 0 0,1 1 0,0-1 0,-1 0 0,1 0 0,-1 0 0,0 0 0,0 0 0,0 0 0,0 0 0,-1 0 0,1-1 0,-1-2 0,1-2 0,-1 0 0,0 0 0,0 0 0,-1 0 0,0 0 0,-1 0 0,0 0 0,0 0 0,0 0 0,-1 1 0,0-1 0,-1 1 0,-6-11 0,0 5 0,0 1 0,-1 1 0,0 0 0,-1 0 0,0 1 0,0 1 0,-1 0 0,-1 1 0,-23-12 0,30 17 0,0-1 0,0 1 0,-1 1 0,1-1 0,-1 1 0,0 1 0,1-1 0,-1 1 0,0 1 0,0 0 0,0 0 0,0 0 0,0 1 0,1 0 0,-1 0 0,0 1 0,1 0 0,-1 0 0,1 1 0,-14 7 0,18-8-136,0 0-1,0 1 1,0-1-1,0 1 1,0 0-1,1 0 1,-1 0-1,1 0 0,-4 8 1,-2 7-6690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3.418"/>
    </inkml:context>
    <inkml:brush xml:id="br0">
      <inkml:brushProperty name="width" value="0.05" units="cm"/>
      <inkml:brushProperty name="height" value="0.05" units="cm"/>
    </inkml:brush>
  </inkml:definitions>
  <inkml:trace contextRef="#ctx0" brushRef="#br0">328 151 24575,'0'-10'0,"-1"0"0,1 0 0,-1-1 0,-1 1 0,0 0 0,-1 0 0,0 0 0,-5-12 0,7 19 0,-1 0 0,0 0 0,0 0 0,0 0 0,0 0 0,0 1 0,-1-1 0,1 1 0,-1-1 0,0 1 0,1 0 0,-1 0 0,0 0 0,0 0 0,0 1 0,-1-1 0,1 1 0,0 0 0,-1 0 0,1 0 0,-1 0 0,1 1 0,-1-1 0,1 1 0,-1 0 0,1 0 0,-6 1 0,6-1 0,-1 0 0,1 0 0,-1 1 0,0 0 0,1 0 0,-1 0 0,1 0 0,0 0 0,-1 1 0,1-1 0,0 1 0,0 0 0,0 0 0,0 0 0,0 0 0,0 1 0,1-1 0,-1 1 0,1 0 0,-1-1 0,1 1 0,0 0 0,0 0 0,1 1 0,-1-1 0,1 0 0,-1 1 0,1-1 0,0 1 0,0-1 0,1 1 0,-1-1 0,1 1 0,-1 0 0,1-1 0,0 1 0,1-1 0,-1 1 0,1 0 0,-1-1 0,1 1 0,0-1 0,1 1 0,-1-1 0,0 0 0,1 1 0,0-1 0,0 0 0,0 0 0,0 0 0,0 0 0,3 2 0,7 7 0,0-2 0,1 1 0,0-2 0,1 0 0,-1 0 0,2-2 0,21 10 0,22 12 0,-55-27 0,-1-1 0,1 0 0,-1 1 0,1 0 0,-1 0 0,0-1 0,1 1 0,-1 1 0,0-1 0,-1 0 0,1 0 0,0 1 0,-1-1 0,1 1 0,-1-1 0,0 1 0,1 0 0,0 3 0,-2-4 0,0 1 0,-1-1 0,1 0 0,0 0 0,-1 0 0,1 0 0,-1 0 0,0 0 0,1 0 0,-1 0 0,0-1 0,0 1 0,0 0 0,-1 0 0,1-1 0,0 1 0,-1-1 0,1 1 0,-1-1 0,1 1 0,-1-1 0,1 0 0,-1 0 0,0 0 0,0 0 0,0 0 0,-2 1 0,-18 8 0,-2-1 0,1-1 0,-1-1 0,0-1 0,-1-1 0,1-1 0,-1-1 0,0-1 0,0-2 0,-29-2 0,21-2-1365,5-3-5461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3.812"/>
    </inkml:context>
    <inkml:brush xml:id="br0">
      <inkml:brushProperty name="width" value="0.05" units="cm"/>
      <inkml:brushProperty name="height" value="0.05" units="cm"/>
    </inkml:brush>
  </inkml:definitions>
  <inkml:trace contextRef="#ctx0" brushRef="#br0">0 215 24575,'5'0'0,"6"0"0,5 0 0,1 5 0,-2 5 0,-5 7 0,1 4 0,-1 4 0,2 6 0,-1 4 0,3-1 0,-2-1 0,2-6 0,-1-3 0,1-6 0,-1-5-8191</inkml:trace>
  <inkml:trace contextRef="#ctx0" brushRef="#br0" timeOffset="1">83 23 24575,'-5'-5'0,"-1"-6"0,4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4.155"/>
    </inkml:context>
    <inkml:brush xml:id="br0">
      <inkml:brushProperty name="width" value="0.05" units="cm"/>
      <inkml:brushProperty name="height" value="0.05" units="cm"/>
    </inkml:brush>
  </inkml:definitions>
  <inkml:trace contextRef="#ctx0" brushRef="#br0">0 7 24575,'0'-5'0,"0"3"0,0 7 0,5 3 0,1 8 0,5 7 0,5 9 0,4 3 0,-1 5 0,0 6 0,-2 3 0,0 3 0,-3 3 0,-3-5 0,-4-10-8191</inkml:trace>
  <inkml:trace contextRef="#ctx0" brushRef="#br0" timeOffset="1">29 334 24575,'0'-4'0,"4"-7"0,7-1 0,5-3 0,10 1 0,5 2 0,2 5 0,-5 2-8191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4.545"/>
    </inkml:context>
    <inkml:brush xml:id="br0">
      <inkml:brushProperty name="width" value="0.05" units="cm"/>
      <inkml:brushProperty name="height" value="0.05" units="cm"/>
    </inkml:brush>
  </inkml:definitions>
  <inkml:trace contextRef="#ctx0" brushRef="#br0">49 263 24575,'-5'0'0,"-6"-5"0,-1 3 0,6 3 0,4 4 0,7 8 0,3 5 0,4 4 0,1 4 0,2 1 0,-1 1 0,1 1 0,4 0 0,-2-1 0,0-5 0,-1-6-8191</inkml:trace>
  <inkml:trace contextRef="#ctx0" brushRef="#br0" timeOffset="1">22 45 24575,'-5'-5'0,"-1"-6"0,0-6 0,1 5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5.325"/>
    </inkml:context>
    <inkml:brush xml:id="br0">
      <inkml:brushProperty name="width" value="0.05" units="cm"/>
      <inkml:brushProperty name="height" value="0.05" units="cm"/>
    </inkml:brush>
  </inkml:definitions>
  <inkml:trace contextRef="#ctx0" brushRef="#br0">25 92 24575,'-1'6'0,"0"0"0,0 0 0,0-1 0,-1 1 0,-4 9 0,-4 19 0,9-28 0,0-1 0,1 0 0,0 1 0,0-1 0,0 0 0,1 1 0,-1-1 0,1 0 0,0 0 0,1 0 0,0 0 0,-1 0 0,2 0 0,-1 0 0,0 0 0,1 0 0,0-1 0,0 0 0,0 1 0,1-1 0,-1 0 0,1-1 0,0 1 0,0-1 0,1 0 0,-1 0 0,1 0 0,-1 0 0,1-1 0,0 1 0,0-1 0,0-1 0,0 1 0,0-1 0,0 0 0,1 0 0,-1 0 0,0-1 0,1 1 0,-1-2 0,0 1 0,1 0 0,-1-1 0,0 0 0,0 0 0,0-1 0,0 1 0,8-4 0,-10 3 0,0 1 0,-1 0 0,1-1 0,-1 0 0,1 1 0,-1-1 0,0 0 0,1 0 0,-1 0 0,0-1 0,0 1 0,0 0 0,-1-1 0,1 1 0,-1-1 0,1 0 0,-1 0 0,0 1 0,0-1 0,0 0 0,0 0 0,-1 0 0,1 0 0,-1 0 0,0 0 0,1 0 0,-1 0 0,-1 0 0,1 0 0,0 0 0,-1 0 0,0 0 0,-1-4 0,-2-5 0,0 1 0,-1 0 0,0 0 0,-1 0 0,0 0 0,-14-17 0,0 0 0,-21-25 0,37 48 0,0 1 0,0 0 0,0 1 0,0-1 0,-1 1 0,0-1 0,1 1 0,-10-3 0,5 4 0,8 5 0,12 8 0,-1-7 0,0 0 0,0-1 0,1 0 0,0-1 0,-1 0 0,1-1 0,0 0 0,0 0 0,15-2 0,-11 1 0,-1 0 0,1 1 0,-1 0 0,20 6 0,-29-6 0,1 1 0,-1 1 0,0-1 0,0 1 0,0 0 0,0 0 0,-1 0 0,1 1 0,-1-1 0,6 7 0,32 46 0,-34-45 0,-1 0 0,1 0 0,1-1 0,18 18 0,-25-26 0,0-1 0,0 0 0,0 1 0,1-1 0,-1 0 0,0 0 0,0-1 0,1 1 0,-1 0 0,0-1 0,1 0 0,-1 1 0,0-1 0,1 0 0,-1 0 0,1 0 0,-1 0 0,0-1 0,1 1 0,-1-1 0,0 1 0,1-1 0,-1 0 0,0 0 0,0 0 0,0 0 0,0 0 0,0-1 0,0 1 0,3-3 0,5-5 0,1 0 0,-1-1 0,0-1 0,8-11 0,-7 9 0,-8 9 0,6-8 0,1 1 0,1 0 0,0 1 0,17-13 0,-25 20 0,0 1 0,0 0 0,1 0 0,0 1 0,-1-1 0,1 1 0,0 0 0,-1 0 0,1 0 0,0 0 0,0 0 0,0 1 0,0 0 0,0 0 0,0 0 0,-1 0 0,1 1 0,0 0 0,0-1 0,0 1 0,0 0 0,4 3 0,5 3-136,0 1-1,-1 1 1,0 0-1,-1 0 1,1 1-1,-2 1 1,0-1-1,0 2 0,14 21 1,-6-8-6690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5.215"/>
    </inkml:context>
    <inkml:brush xml:id="br0">
      <inkml:brushProperty name="width" value="0.05" units="cm"/>
      <inkml:brushProperty name="height" value="0.05" units="cm"/>
    </inkml:brush>
  </inkml:definitions>
  <inkml:trace contextRef="#ctx0" brushRef="#br0">216 452 24575,'-3'0'0,"0"1"0,0 0 0,0-1 0,0 1 0,1 0 0,-1 0 0,0 1 0,1-1 0,-1 1 0,1-1 0,-1 1 0,1 0 0,0 0 0,-4 3 0,-26 32 0,10-1 0,1 1 0,1 1 0,2 1 0,2 1 0,-16 61 0,23-79 0,6-16 0,4-14 0,13-60 0,53-221 0,-46 209 0,34-103 0,-47 163 0,0 1 0,1 1 0,1-1 0,1 2 0,0-1 0,28-30 0,-35 44 0,0-1 0,1 1 0,-1 0 0,1 0 0,1 1 0,-1-1 0,0 1 0,1 1 0,9-5 0,-12 6 0,0 1 0,0-1 0,0 1 0,0-1 0,0 1 0,0 0 0,0 0 0,0 0 0,0 1 0,0-1 0,0 1 0,0 0 0,0-1 0,-1 1 0,1 0 0,0 1 0,0-1 0,-1 1 0,1-1 0,-1 1 0,5 3 0,3 5 0,1 1 0,-2 0 0,0 1 0,0-1 0,-1 2 0,0-1 0,11 28 0,33 100 0,-50-132 0,113 471-1365,-104-419-5461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7.947"/>
    </inkml:context>
    <inkml:brush xml:id="br0">
      <inkml:brushProperty name="width" value="0.05" units="cm"/>
      <inkml:brushProperty name="height" value="0.05" units="cm"/>
    </inkml:brush>
  </inkml:definitions>
  <inkml:trace contextRef="#ctx0" brushRef="#br0">26 136 24575,'1'2'0,"-1"-1"0,1 0 0,0 1 0,-1-1 0,1 0 0,0 0 0,0 1 0,0-1 0,0 0 0,0 0 0,0 0 0,0 0 0,0 0 0,1-1 0,-1 1 0,0 0 0,0 0 0,1-1 0,-1 1 0,1-1 0,-1 1 0,0-1 0,1 0 0,-1 0 0,1 1 0,-1-1 0,3 0 0,41 3 0,-38-3 0,-1-1 0,1 0 0,-1 0 0,0 0 0,1-1 0,-1 0 0,0-1 0,0 1 0,0-1 0,-1 0 0,1 0 0,-1-1 0,9-7 0,-12 10 0,0-1 0,0 0 0,0 0 0,-1-1 0,1 1 0,0 0 0,-1-1 0,1 1 0,-1-1 0,0 1 0,0-1 0,0 1 0,0-1 0,-1 0 0,1 0 0,-1 1 0,1-1 0,-1 0 0,0 0 0,0 0 0,0 1 0,-1-1 0,1 0 0,-1 0 0,1 1 0,-1-1 0,0 0 0,0 1 0,0-1 0,0 0 0,-1 1 0,1 0 0,-4-5 0,3 4 0,0 1 0,0-1 0,0 1 0,-1-1 0,1 1 0,-1 0 0,1 0 0,-1 0 0,0 0 0,0 0 0,0 1 0,0-1 0,0 1 0,0 0 0,0 0 0,-1 0 0,1 0 0,0 0 0,-1 1 0,1 0 0,0 0 0,-1 0 0,1 0 0,-1 0 0,1 0 0,0 1 0,0 0 0,-1-1 0,1 1 0,0 1 0,0-1 0,-4 2 0,1 0 0,-1 1 0,1-1 0,-1 1 0,1 0 0,0 1 0,1 0 0,-1 0 0,1 0 0,0 0 0,0 1 0,1 0 0,0 0 0,-7 12 0,7-8-37,0 1 0,1-1 1,0 0-1,1 1 0,0 0 0,1-1 0,0 1 0,0 0 0,1 0 0,1 0 0,0 0 0,0-1 1,1 1-1,1 0 0,-1-1 0,2 0 0,0 1 0,0-1 0,0-1 0,1 1 0,1-1 0,0 0 1,0 0-1,1 0 0,0-1 0,0 0 0,1 0 0,0-1 0,0 0 0,1-1 0,0 1 0,0-2 1,0 1-1,1-1 0,0-1 0,12 5 0,17 2-6789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5.559"/>
    </inkml:context>
    <inkml:brush xml:id="br0">
      <inkml:brushProperty name="width" value="0.05" units="cm"/>
      <inkml:brushProperty name="height" value="0.05" units="cm"/>
    </inkml:brush>
  </inkml:definitions>
  <inkml:trace contextRef="#ctx0" brushRef="#br0">1 97 24575,'0'-5'0,"0"-6"0,5-1 0,5 1 0,7-2 0,9 1 0,5 3 0,7 3 0,10 2 0,7-2 0,-7-1-8191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5.966"/>
    </inkml:context>
    <inkml:brush xml:id="br0">
      <inkml:brushProperty name="width" value="0.05" units="cm"/>
      <inkml:brushProperty name="height" value="0.05" units="cm"/>
    </inkml:brush>
  </inkml:definitions>
  <inkml:trace contextRef="#ctx0" brushRef="#br0">545 164 24575,'0'-6'0,"0"-1"0,-1 1 0,1 0 0,-1 0 0,-1 0 0,1 0 0,-1 1 0,0-1 0,0 0 0,-1 1 0,0-1 0,0 1 0,0 0 0,-1 0 0,-7-9 0,4 8 0,0-1 0,0 2 0,-1-1 0,0 1 0,0 0 0,0 1 0,-1 0 0,1 0 0,-18-4 0,17 5 0,1 1 0,-1 0 0,0 1 0,0 0 0,0 0 0,0 1 0,0 0 0,0 1 0,0 0 0,0 0 0,0 1 0,-13 4 0,17-4 0,0 0 0,0 1 0,0 0 0,0-1 0,0 2 0,1-1 0,-1 0 0,1 1 0,0 0 0,0 0 0,1 0 0,-1 0 0,1 1 0,0 0 0,0-1 0,0 1 0,1 0 0,-1 0 0,1 1 0,1-1 0,-3 8 0,3-6 0,1 1 0,0-1 0,0 1 0,0-1 0,1 1 0,0-1 0,1 1 0,-1-1 0,1 0 0,1 1 0,-1-1 0,1 0 0,1-1 0,-1 1 0,1-1 0,0 1 0,8 8 0,-9-11 0,0 0 0,1 0 0,-1 0 0,1 0 0,-1-1 0,1 1 0,0-1 0,1 0 0,-1 0 0,0-1 0,1 1 0,-1-1 0,1 0 0,0 0 0,0-1 0,0 1 0,0-1 0,0 0 0,0-1 0,0 1 0,0-1 0,0 0 0,1 0 0,-1 0 0,0-1 0,7-1 0,-9 0 0,1 0 0,0-1 0,-1 1 0,1-1 0,-1 1 0,0-1 0,0 0 0,0 0 0,0-1 0,0 1 0,-1-1 0,1 1 0,-1-1 0,0 0 0,0 0 0,-1 0 0,1 0 0,1-6 0,0 1 0,-1 1 0,0-1 0,-1 0 0,1 0 0,-2 0 0,1 0 0,-2-16 0,1 24 0,0 0 0,0 0 0,-1-1 0,1 1 0,0 0 0,0 0 0,-1-1 0,1 1 0,-1 0 0,1 0 0,-1 0 0,1 0 0,-1 0 0,0 0 0,1 0 0,-1 0 0,-2-2 0,3 3 0,-1 1 0,0 0 0,1-1 0,-1 1 0,1-1 0,-1 1 0,1 0 0,0 0 0,-1-1 0,1 1 0,0 0 0,-1 0 0,1-1 0,0 1 0,0 0 0,0 0 0,0 0 0,0-1 0,0 1 0,0 0 0,0 0 0,0 0 0,0-1 0,0 1 0,0 0 0,1 0 0,-1-1 0,1 2 0,6 56 0,32 113 0,1 9 0,-37-164 0,4 29 0,1 67 0,-7-100 0,-2 0 0,1 0 0,-2-1 0,1 1 0,-2-1 0,1 1 0,-2-1 0,1 0 0,-2 0 0,1 0 0,-8 10 0,9-16 0,0 0 0,-1-1 0,0 1 0,0-1 0,0 0 0,0 0 0,-1-1 0,1 1 0,-1-1 0,0 0 0,0 0 0,0-1 0,-1 1 0,-6 1 0,3-2 0,0 0 0,0 0 0,0-1 0,0 0 0,0-1 0,-1 0 0,1 0 0,-13-3 0,5-1 0,-1 0 0,1-1 0,0-1 0,0-1 0,0 0 0,1-1 0,0-1 0,-24-18 0,27 17 9,0-1 1,2 0-1,-1-1 0,2-1 0,-1 0 1,2 0-1,0-1 0,0 0 0,1 0 0,1-1 1,1 0-1,-10-32 0,14 38-71,0 0 0,0 0 0,1-1 0,0 1 1,0-1-1,1 1 0,1-1 0,0 1 0,0-1 0,0 1 0,1 0 0,1-1 1,0 1-1,0 0 0,1 1 0,-1-1 0,2 0 0,0 1 0,0 0 0,0 0 1,1 1-1,0-1 0,11-9 0,14-9-6764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6.568"/>
    </inkml:context>
    <inkml:brush xml:id="br0">
      <inkml:brushProperty name="width" value="0.05" units="cm"/>
      <inkml:brushProperty name="height" value="0.05" units="cm"/>
    </inkml:brush>
  </inkml:definitions>
  <inkml:trace contextRef="#ctx0" brushRef="#br0">362 198 24575,'4'-5'0,"0"1"0,0-1 0,-1 1 0,1-1 0,-1 0 0,0-1 0,-1 1 0,1 0 0,-1-1 0,0 0 0,-1 1 0,1-1 0,-1 0 0,0 0 0,-1 0 0,1-9 0,-2 11 0,1 0 0,-1 0 0,0 0 0,0 0 0,0 0 0,0 0 0,-1 0 0,1 1 0,-1-1 0,0 1 0,0-1 0,-1 1 0,1 0 0,-1 0 0,1 0 0,-1 0 0,0 0 0,0 0 0,-1 1 0,1 0 0,0-1 0,-1 1 0,1 0 0,-8-2 0,3 1 0,-1 0 0,0 0 0,1 1 0,-1 1 0,0-1 0,0 1 0,0 1 0,0 0 0,0 0 0,0 1 0,0 0 0,0 0 0,0 1 0,0 0 0,-16 7 0,20-7 0,-1 1 0,0 0 0,0 1 0,1-1 0,0 1 0,0 0 0,0 0 0,0 1 0,1-1 0,-1 1 0,1 0 0,0 0 0,1 1 0,-1-1 0,1 1 0,0 0 0,1-1 0,-1 1 0,1 1 0,0-1 0,1 0 0,-2 13 0,2-14 0,1 0 0,0 0 0,0 1 0,1-1 0,-1 0 0,1 0 0,0 0 0,1 0 0,-1 0 0,1 0 0,0 0 0,0 0 0,1 0 0,-1-1 0,1 1 0,0-1 0,0 0 0,0 0 0,1 0 0,0 0 0,0 0 0,0-1 0,0 0 0,0 0 0,0 0 0,1 0 0,0-1 0,-1 0 0,1 0 0,0 0 0,10 2 0,-6-1 0,0-1 0,0 0 0,0-1 0,0 0 0,0 0 0,0-1 0,0 0 0,0-1 0,0 0 0,0 0 0,0-1 0,0 0 0,0 0 0,0-1 0,-1-1 0,1 1 0,13-9 0,-14 6 0,0-1 0,-1 0 0,0 0 0,0-1 0,0 0 0,-1 0 0,6-10 0,-9 13 0,0 0 0,0 0 0,-1 0 0,0 0 0,0 0 0,0-1 0,-1 1 0,0-1 0,0 1 0,0-1 0,0 1 0,-1-1 0,0 0 0,-1-5 0,-3 1 0,-1 10 0,-2 18 0,6 3 0,2 0 0,0-1 0,1 1 0,7 34 0,0-3 0,3 26 0,5 37 0,5 199 0,-22-304 0,0-1 0,-1 1 0,0 0 0,-1-1 0,0 1 0,0-1 0,-1 0 0,0 1 0,-1-2 0,0 1 0,-8 12 0,9-16 0,-2 0 0,1 0 0,-1 0 0,1-1 0,-1 1 0,0-1 0,-1 0 0,1-1 0,-1 0 0,0 1 0,0-2 0,0 1 0,0-1 0,0 0 0,0 0 0,-1 0 0,-11 0 0,3-1 0,1-1 0,-1 0 0,0-1 0,1-1 0,-1 0 0,1-1 0,0-1 0,0 0 0,0-1 0,0 0 0,1-1 0,0-1 0,0 0 0,0-1 0,1 0 0,-21-19 0,23 18 0,0-1 0,1 0 0,0 0 0,0-1 0,1 0 0,1-1 0,0 0 0,-6-14 0,9 17 0,1-1 0,0 1 0,0-1 0,1 1 0,1-1 0,-1 0 0,1 0 0,1 0 0,0 1 0,1-1 0,2-19 0,-1 23-151,0 0-1,0 0 0,0 0 0,0 1 1,1-1-1,0 0 0,0 1 1,7-8-1,9-9-6674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7.003"/>
    </inkml:context>
    <inkml:brush xml:id="br0">
      <inkml:brushProperty name="width" value="0.05" units="cm"/>
      <inkml:brushProperty name="height" value="0.05" units="cm"/>
    </inkml:brush>
  </inkml:definitions>
  <inkml:trace contextRef="#ctx0" brushRef="#br0">10 109 24575,'0'0'0,"-1"0"0,1 0 0,0 0 0,-1 0 0,1 0 0,0 0 0,-1 0 0,1 0 0,0 0 0,-1 0 0,1 0 0,0 0 0,0 0 0,-1 0 0,1 0 0,0 0 0,-1 0 0,1-1 0,0 1 0,-1 0 0,1 0 0,0 0 0,0 0 0,-1-1 0,1 1 0,0 0 0,0 0 0,0-1 0,-1 1 0,1 0 0,0 0 0,0-1 0,0 1 0,0 0 0,0-1 0,-1 1 0,1 0 0,0-1 0,0 1 0,0 0 0,0-1 0,0 1 0,0 0 0,0-1 0,0 1 0,0 0 0,0-1 0,0 1 0,1-1 0,-1 0 0,1 1 0,-1-1 0,0 1 0,1 0 0,-1-1 0,1 1 0,-1-1 0,1 1 0,-1 0 0,1-1 0,0 1 0,-1 0 0,1-1 0,-1 1 0,1 0 0,0 0 0,-1 0 0,1 0 0,0 0 0,-1 0 0,1 0 0,0 0 0,-1 0 0,1 0 0,0 0 0,-1 0 0,1 0 0,0 0 0,10 4 0,-1-1 0,0 1 0,0 1 0,0 0 0,0 0 0,-1 1 0,0 0 0,0 0 0,0 1 0,-1 1 0,0-1 0,11 16 0,-10-13 0,-1 2 0,0-1 0,0 1 0,-2 0 0,1 0 0,-2 1 0,0 0 0,0 0 0,4 24 0,-8-35 0,-1 1 0,0-1 0,0 1 0,0-1 0,0 1 0,0-1 0,0 1 0,-1-1 0,-1 5 0,-5-2 0,-5-15 0,8 3 0,1 0 0,0 0 0,0-1 0,0 1 0,1 0 0,0-1 0,1 0 0,0 1 0,0-1 0,0 0 0,1 0 0,0 1 0,1-1 0,0 0 0,0 0 0,0 1 0,1-1 0,4-10 0,0-1 0,2 1 0,-1 0 0,2 1 0,0 0 0,1 0 0,16-19 0,-21 30-195,0 0 0,1 0 0,0 1 0,0 0 0,0 0 0,8-5 0,9-2-6631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7.427"/>
    </inkml:context>
    <inkml:brush xml:id="br0">
      <inkml:brushProperty name="width" value="0.05" units="cm"/>
      <inkml:brushProperty name="height" value="0.05" units="cm"/>
    </inkml:brush>
  </inkml:definitions>
  <inkml:trace contextRef="#ctx0" brushRef="#br0">89 106 24575,'0'1'0,"1"0"0,-1 1 0,1-1 0,-1 0 0,1 0 0,0 0 0,-1 0 0,1 0 0,0 0 0,0 0 0,0 0 0,0 0 0,0 0 0,0 0 0,0-1 0,0 1 0,0 0 0,0-1 0,1 1 0,-1-1 0,0 1 0,0-1 0,1 0 0,-1 1 0,0-1 0,0 0 0,3 0 0,41 5 0,-40-4 0,6-1 0,1 0 0,0 0 0,-1-1 0,1 0 0,19-6 0,-29 7 0,0-1 0,0 0 0,-1 1 0,1-1 0,0 0 0,0 0 0,0 0 0,-1 0 0,1 0 0,0-1 0,-1 1 0,1-1 0,-1 1 0,0-1 0,1 1 0,1-4 0,-3 3 0,1 0 0,-1 0 0,0 0 0,0 1 0,0-1 0,0 0 0,0 0 0,0 0 0,0 0 0,0 0 0,-1 0 0,1 0 0,-1 1 0,0-1 0,1 0 0,-1 0 0,0 1 0,0-1 0,0 0 0,0 1 0,-3-3 0,0-1 0,0 0 0,0 0 0,0 1 0,-1-1 0,0 1 0,0 0 0,0 1 0,-1 0 0,1-1 0,-1 1 0,1 1 0,-1-1 0,0 1 0,0 0 0,0 1 0,0-1 0,-1 1 0,-9 0 0,8 1 0,0-1 0,0 2 0,0-1 0,0 1 0,0 1 0,1-1 0,-1 1 0,0 1 0,0-1 0,1 1 0,0 1 0,0-1 0,0 1 0,-9 7 0,12-8 0,1 0 0,-1 1 0,1 0 0,0 0 0,0 0 0,0 0 0,0 1 0,1-1 0,-1 1 0,1-1 0,1 1 0,-1 0 0,0 0 0,1 0 0,0 0 0,0 0 0,1 0 0,0 0 0,-1 0 0,2 7 0,-1-5 0,1 1 0,0-1 0,1 1 0,0-1 0,0 1 0,0-1 0,1 0 0,0 0 0,0 0 0,1 0 0,0-1 0,9 12 0,-3-7-227,2-1-1,-1 0 1,1 0-1,0-1 1,27 14-1,-5-5-6598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7.990"/>
    </inkml:context>
    <inkml:brush xml:id="br0">
      <inkml:brushProperty name="width" value="0.05" units="cm"/>
      <inkml:brushProperty name="height" value="0.05" units="cm"/>
    </inkml:brush>
  </inkml:definitions>
  <inkml:trace contextRef="#ctx0" brushRef="#br0">598 164 24575,'1'-11'0,"-2"1"0,1-1 0,-2 0 0,1 0 0,-1 1 0,-1 0 0,0-1 0,-5-10 0,6 17 0,0 0 0,0 0 0,-1 0 0,1 1 0,-1 0 0,0-1 0,0 1 0,0 0 0,0 0 0,-1 1 0,1-1 0,-1 1 0,1-1 0,-1 1 0,0 0 0,0 1 0,0-1 0,0 1 0,-1-1 0,1 1 0,0 1 0,0-1 0,-5 0 0,2 1 0,0 1 0,0-1 0,0 1 0,1 0 0,-1 1 0,0-1 0,1 2 0,-1-1 0,1 0 0,0 1 0,0 1 0,0-1 0,0 1 0,1 0 0,-1 0 0,1 0 0,-5 6 0,2-3 0,1 1 0,0 0 0,1 0 0,0 0 0,0 1 0,1 0 0,0 0 0,0 0 0,1 0 0,-5 20 0,8-24 0,0 1 0,0-1 0,1 1 0,0-1 0,0 1 0,0-1 0,1 1 0,0 0 0,0-1 0,0 0 0,1 1 0,0-1 0,0 0 0,0 0 0,1 0 0,-1 0 0,1 0 0,0 0 0,1-1 0,-1 0 0,1 0 0,0 0 0,0 0 0,0 0 0,0-1 0,1 1 0,0-1 0,8 4 0,-7-4 0,-1 0 0,1 0 0,0-1 0,0 0 0,0 0 0,0-1 0,0 1 0,1-1 0,-1-1 0,0 1 0,1-1 0,-1 0 0,0-1 0,1 1 0,-1-1 0,0 0 0,0-1 0,0 0 0,0 0 0,0 0 0,0 0 0,0-1 0,-1 0 0,1 0 0,5-5 0,-6 3 0,0 0 0,0 0 0,0 0 0,0-1 0,-1 1 0,0-1 0,0 0 0,-1-1 0,0 1 0,0 0 0,0-1 0,-1 0 0,0 0 0,0 1 0,0-1 0,-1 0 0,0 0 0,-1-1 0,0 1 0,0 0 0,-1-11 0,-5 6 0,0 14 0,5 0 0,0 0 0,0-1 0,1 1 0,-1 0 0,0 0 0,1 0 0,0 0 0,-1 0 0,1 0 0,0 0 0,0 3 0,4 22 0,2 0 0,0-1 0,2 1 0,11 27 0,5 14 0,-3-1 0,4 10 0,-3 2 0,14 98 0,-34-167 0,-1 1 0,-1 0 0,0 0 0,0 0 0,-1 0 0,0 0 0,-1-1 0,0 1 0,-1 0 0,0-1 0,-1 0 0,0 0 0,0 0 0,-1 0 0,0 0 0,-1-1 0,0 0 0,-1 0 0,0-1 0,0 0 0,-1 0 0,0-1 0,0 0 0,-1 0 0,0-1 0,0 0 0,0 0 0,-1-1 0,1 0 0,-17 4 0,7-3 0,-1-1 0,1 0 0,-1-2 0,-1 0 0,1-2 0,0 0 0,0-1 0,-1-1 0,1-1 0,0-1 0,-23-6 0,19 3 0,0-1 0,1-1 0,-1-1 0,1-1 0,1-1 0,0-1 0,1-1 0,-34-26 0,45 30 24,0-1 0,0 0 0,1 0 0,-8-12 0,14 17-138,0 1 0,1-1-1,-1 0 1,1 1 0,0-1 0,0 0-1,0 0 1,0-1 0,1 1 0,0 0-1,0 0 1,1-11 0,3-2-6712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8.626"/>
    </inkml:context>
    <inkml:brush xml:id="br0">
      <inkml:brushProperty name="width" value="0.05" units="cm"/>
      <inkml:brushProperty name="height" value="0.05" units="cm"/>
    </inkml:brush>
  </inkml:definitions>
  <inkml:trace contextRef="#ctx0" brushRef="#br0">244 197 24575,'4'-5'0,"0"1"0,0-1 0,0 0 0,0-1 0,-1 1 0,0-1 0,0 0 0,0 1 0,-1-1 0,0 0 0,0 0 0,-1-1 0,1 1 0,-1 0 0,-1-1 0,1-8 0,-1 11 0,-1 0 0,1 0 0,-1 1 0,0-1 0,0 0 0,0 1 0,0-1 0,-1 1 0,1-1 0,-1 1 0,0 0 0,0-1 0,0 1 0,-1 0 0,1 1 0,-1-1 0,1 0 0,-1 1 0,0-1 0,0 1 0,0 0 0,0 0 0,0 0 0,-1 0 0,1 1 0,-1-1 0,1 1 0,-1 0 0,-4-1 0,-2 0 0,0 0 0,0 0 0,0 1 0,-1 0 0,1 1 0,0 0 0,0 1 0,0 0 0,-1 1 0,1 0 0,-16 5 0,21-5 0,1 0 0,-1 0 0,1 0 0,-1 1 0,1 0 0,0 0 0,0 0 0,1 0 0,-1 0 0,0 1 0,1-1 0,0 1 0,0 0 0,0 0 0,0 0 0,1 1 0,0-1 0,0 1 0,0-1 0,0 1 0,0 0 0,1 0 0,0-1 0,0 1 0,0 10 0,1-11 0,-1 0 0,1 0 0,0 0 0,0 0 0,1 0 0,-1 0 0,1 0 0,0 0 0,0 0 0,0 0 0,1 0 0,0-1 0,-1 1 0,1 0 0,0-1 0,1 1 0,-1-1 0,0 0 0,1 0 0,0 0 0,0 0 0,0 0 0,0-1 0,0 1 0,1-1 0,-1 0 0,1 0 0,-1 0 0,1 0 0,0-1 0,0 1 0,0-1 0,0 0 0,0 0 0,0-1 0,0 1 0,0-1 0,0 0 0,0 0 0,0 0 0,0 0 0,0-1 0,0 0 0,0 0 0,0 0 0,6-2 0,-3 0 0,0 1 0,-1-1 0,1-1 0,-1 1 0,0-1 0,0 0 0,0-1 0,0 1 0,-1-1 0,0 0 0,9-11 0,-12 13 0,1 0 0,-1 0 0,0-1 0,0 1 0,-1 0 0,1-1 0,-1 1 0,0-1 0,0 0 0,0 1 0,0-1 0,-1 0 0,1 0 0,-1 1 0,0-1 0,0 0 0,0 0 0,-1 0 0,1 1 0,-1-1 0,0 0 0,0 1 0,-3-7 0,4 9 0,0 1 0,-1-1 0,1 0 0,0 1 0,-1-1 0,1 0 0,-1 1 0,1-1 0,-1 0 0,1 1 0,-1-1 0,1 1 0,-1-1 0,1 1 0,-1-1 0,0 1 0,1-1 0,-1 1 0,0 0 0,0-1 0,1 1 0,-1 0 0,0 0 0,-1-1 0,2 2 0,0-1 0,-1 0 0,1 0 0,-1 1 0,1-1 0,0 0 0,-1 1 0,1-1 0,0 1 0,-1-1 0,1 0 0,0 1 0,-1-1 0,1 1 0,0-1 0,0 1 0,0-1 0,0 0 0,-1 1 0,1-1 0,0 1 0,0-1 0,0 1 0,0-1 0,0 1 0,0-1 0,0 1 0,0-1 0,0 1 0,0-1 0,1 1 0,-1-1 0,0 1 0,0-1 0,0 1 0,0-1 0,1 1 0,3 9-97,-1 0-1,1-1 1,1 0-1,0 0 1,0 0-1,1 0 1,0-1-1,1 0 1,0 0-1,0-1 1,0 0-1,1 0 0,10 7 1,4 1-6729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8.952"/>
    </inkml:context>
    <inkml:brush xml:id="br0">
      <inkml:brushProperty name="width" value="0.05" units="cm"/>
      <inkml:brushProperty name="height" value="0.05" units="cm"/>
    </inkml:brush>
  </inkml:definitions>
  <inkml:trace contextRef="#ctx0" brushRef="#br0">56 33 24575,'-7'-9'0,"-14"-13"0,21 22 0,-1-1 0,1 1 0,-1 0 0,1 0 0,-1 0 0,0-1 0,1 1 0,-1 0 0,1 0 0,-1 0 0,1 0 0,-1 0 0,0 0 0,1 0 0,-1 1 0,1-1 0,-1 0 0,1 0 0,-1 0 0,1 0 0,-1 1 0,0-1 0,1 0 0,-1 1 0,1-1 0,0 0 0,-1 1 0,1-1 0,-1 0 0,1 1 0,0-1 0,-1 1 0,1-1 0,0 1 0,-1-1 0,1 1 0,0-1 0,0 1 0,-1-1 0,1 1 0,0-1 0,0 1 0,0 0 0,0-1 0,0 1 0,0-1 0,0 2 0,-3 7 0,1 1 0,1 0 0,-1 0 0,2 0 0,-1-1 0,2 1 0,-1 0 0,3 11 0,18 82 0,-13-72 0,22 77 32,13 70-1429,-38-144-5429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9.315"/>
    </inkml:context>
    <inkml:brush xml:id="br0">
      <inkml:brushProperty name="width" value="0.05" units="cm"/>
      <inkml:brushProperty name="height" value="0.05" units="cm"/>
    </inkml:brush>
  </inkml:definitions>
  <inkml:trace contextRef="#ctx0" brushRef="#br0">21 146 24575,'-1'0'0,"0"0"0,0-1 0,0 1 0,0 0 0,0-1 0,0 1 0,0 0 0,1-1 0,-1 1 0,0-1 0,0 1 0,0-1 0,0 0 0,1 1 0,-1-1 0,0 0 0,1 0 0,-1 1 0,0-1 0,1 0 0,-1 0 0,1 0 0,-1 0 0,1 0 0,0 0 0,-1 0 0,1 0 0,0 0 0,0 0 0,0 0 0,0 0 0,-1 0 0,1 0 0,1-1 0,-1-1 0,0 0 0,0 1 0,0-1 0,0 1 0,0-1 0,1 1 0,0-1 0,-1 1 0,1-1 0,0 1 0,0-1 0,0 1 0,2-3 0,2 1 0,0-1 0,0 1 0,0 0 0,1 0 0,-1 1 0,1-1 0,0 1 0,0 0 0,0 1 0,0 0 0,1 0 0,-1 0 0,1 1 0,9-2 0,13 1 0,0 0 0,30 3 0,-30 0 0,-17-1 0,0 1 0,0-2 0,0 1 0,0-2 0,0 0 0,0 0 0,20-7 0,-32 9 0,1 0 0,-1-1 0,1 1 0,-1 0 0,1 0 0,-1 0 0,1 0 0,-1 0 0,0-1 0,1 1 0,-1 0 0,1 0 0,-1-1 0,0 1 0,1 0 0,-1 0 0,0-1 0,1 1 0,-1 0 0,0-1 0,1 1 0,-1-1 0,0 1 0,0 0 0,0-1 0,1 1 0,-1-1 0,0 1 0,0-1 0,0 1 0,0-1 0,0 1 0,0-1 0,0 1 0,0 0 0,0-1 0,0 1 0,0-1 0,0 1 0,0-1 0,0 1 0,0-1 0,0 1 0,-1-1 0,1 1 0,0-1 0,-1 1 0,1 0 0,0 0 0,-1-1 0,1 1 0,0 0 0,-1 0 0,1 0 0,0 0 0,-1 0 0,1 0 0,0 0 0,-1 0 0,1 0 0,0 0 0,-1 0 0,1 0 0,0 0 0,-1 0 0,1 0 0,0 0 0,-1 1 0,1-1 0,0 0 0,0 0 0,-1 0 0,1 0 0,0 1 0,-1-1 0,1 0 0,0 0 0,0 1 0,-1-1 0,1 0 0,0 0 0,0 1 0,0-1 0,0 0 0,-1 1 0,1-1 0,0 0 0,0 1 0,0-1 0,0 0 0,0 1 0,0-1 0,0 0 0,0 1 0,0-1 0,0 0 0,0 1 0,0-1 0,0 0 0,0 1 0,0-1 0,0 1 0,0 9 0,1 1 0,-1 0 0,2-1 0,-1 1 0,1-1 0,8 21 0,27 60 0,-34-85 0,14 29-1365,0-4-5461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39.655"/>
    </inkml:context>
    <inkml:brush xml:id="br0">
      <inkml:brushProperty name="width" value="0.05" units="cm"/>
      <inkml:brushProperty name="height" value="0.05" units="cm"/>
    </inkml:brush>
  </inkml:definitions>
  <inkml:trace contextRef="#ctx0" brushRef="#br0">27 24 24575,'0'-5'0,"-4"-6"0,-3 4 0,2 7 0,0 9 0,1 7 0,2 1-8191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08.648"/>
    </inkml:context>
    <inkml:brush xml:id="br0">
      <inkml:brushProperty name="width" value="0.05" units="cm"/>
      <inkml:brushProperty name="height" value="0.05" units="cm"/>
    </inkml:brush>
  </inkml:definitions>
  <inkml:trace contextRef="#ctx0" brushRef="#br0">3172 549 24575,'-1'-4'0,"1"1"0,-1 0 0,1-1 0,-1 1 0,0 0 0,-1 0 0,1 0 0,0 0 0,-1 0 0,0 0 0,-2-4 0,-28-30 0,25 29 0,-26-26 0,-1 3 0,-1 0 0,-1 3 0,-2 0 0,-1 3 0,-48-24 0,8 11 0,-2 4 0,-113-33 0,86 39-9,-1 4-1,-217-18 0,-227 40-603,452 8 613,-1 5 0,2 4 0,0 4 0,-173 58 0,220-57 0,1 3 0,1 2 0,1 2 0,-50 36 0,68-39 0,0 1 0,2 2 0,1 1 0,1 2 0,1 0 0,-32 49 0,38-45 31,2 1 1,1 0-1,2 2 0,1-1 1,2 2-1,2 0 1,1 0-1,2 1 0,2 0 1,2 1-1,1-1 1,2 1-1,1-1 0,8 47 1,-2-43-19,2 0 0,2 0 0,1-1 1,3 0-1,1-1 0,2 0 0,2-2 0,2 0 1,1-1-1,2-1 0,2-2 0,46 52 0,-23-40-12,2-2 0,2-3 1,2-1-1,1-4 0,2-1 0,1-4 0,119 48 0,-51-35-38,1-6 0,266 46 0,-212-60-149,2-7 1,232-9-1,-266-16 198,-1-6-1,0-7 0,180-48 0,-248 45-11,0-3 0,-3-3 0,0-4 0,-2-3 0,77-51 0,-110 60 0,-2-3 0,0-1 0,-3-2 0,0-1 0,-3-3 0,0 0 0,-3-2 0,-1-2 0,43-75 0,-61 90 60,-1 0-1,0-1 0,-3-1 1,0 0-1,-1 0 0,-2-1 1,-1 1-1,-1-1 1,0-37-1,-5 40-57,0 1 0,-2 0-1,-1-1 1,-1 1 0,-1 0 0,-1 1 0,-1 0 0,-1 0 0,-1 0-1,-25-40 1,6 22-2,-2 0 0,-2 2 0,-1 2 0,-2 1 0,-2 1 0,-83-59 0,42 42 0,-2 5 0,-166-74 0,137 81-341,-1 5 0,-2 5-1,-194-28 1,258 51-6485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0.002"/>
    </inkml:context>
    <inkml:brush xml:id="br0">
      <inkml:brushProperty name="width" value="0.05" units="cm"/>
      <inkml:brushProperty name="height" value="0.05" units="cm"/>
    </inkml:brush>
  </inkml:definitions>
  <inkml:trace contextRef="#ctx0" brushRef="#br0">97 59 24575,'-2'1'0,"1"-1"0,-1 0 0,1 1 0,-1 0 0,1-1 0,0 1 0,-1 0 0,1 0 0,0 0 0,-1 0 0,1 0 0,0 0 0,0 0 0,0 0 0,0 0 0,0 1 0,0-1 0,0 0 0,0 1 0,0 1 0,-14 29 0,13-23 0,0 0 0,0 0 0,1 0 0,0 0 0,1 0 0,0 0 0,0 0 0,1 0 0,0 0 0,0 0 0,1 0 0,6 15 0,-7-19 0,1 0 0,0 0 0,0 0 0,1 0 0,-1-1 0,1 1 0,0-1 0,0 0 0,1 0 0,-1 0 0,1 0 0,0 0 0,0-1 0,0 0 0,0 0 0,1 0 0,-1 0 0,1-1 0,0 0 0,0 0 0,0 0 0,0 0 0,7 1 0,-8-3 0,1 0 0,-1 0 0,0 0 0,1 0 0,-1-1 0,0 0 0,1 0 0,-1 0 0,0 0 0,0-1 0,0 0 0,0 0 0,0 0 0,0 0 0,-1 0 0,1-1 0,-1 0 0,1 1 0,-1-2 0,0 1 0,0 0 0,0 0 0,-1-1 0,5-6 0,-4 4 0,0 1 0,0-1 0,0 0 0,0-1 0,-1 1 0,0 0 0,0-1 0,-1 1 0,0-1 0,0 1 0,-1-1 0,1 1 0,-1-1 0,-1 0 0,-1-11 0,-1 8 0,0 0 0,-1 1 0,0-1 0,-1 1 0,0-1 0,0 2 0,-1-1 0,0 0 0,0 1 0,-1 0 0,0 1 0,-16-14 0,17 17 0,0 0 0,0 0 0,0 0 0,0 1 0,-1-1 0,0 2 0,1-1 0,-1 1 0,0 0 0,-1 0 0,1 1 0,0 0 0,0 0 0,0 0 0,-1 1 0,1 1 0,0-1 0,0 1 0,-11 2 0,-6 8-1365,5 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0.360"/>
    </inkml:context>
    <inkml:brush xml:id="br0">
      <inkml:brushProperty name="width" value="0.05" units="cm"/>
      <inkml:brushProperty name="height" value="0.05" units="cm"/>
    </inkml:brush>
  </inkml:definitions>
  <inkml:trace contextRef="#ctx0" brushRef="#br0">1 112 24575,'0'-2'0,"-1"0"0,1 0 0,1 1 0,-1-1 0,0 0 0,0 0 0,1 0 0,-1 0 0,1 1 0,-1-1 0,1 0 0,0 0 0,0 1 0,0-1 0,0 1 0,1-3 0,-1 3 0,0 1 0,0-1 0,0 0 0,0 1 0,0-1 0,0 1 0,0 0 0,0-1 0,0 1 0,0 0 0,0-1 0,0 1 0,0 0 0,0 0 0,1 0 0,-1 0 0,0 0 0,0 0 0,0 0 0,2 1 0,1 0 0,0 0 0,0 1 0,0 0 0,-1 0 0,1 0 0,0 0 0,-1 1 0,1-1 0,-1 1 0,0 0 0,0 0 0,5 6 0,2 5 0,0 1 0,-1 0 0,-1 1 0,0 0 0,-1 0 0,-1 1 0,-1 0 0,0 0 0,-1 0 0,3 34 0,-10-40 0,-3-15 0,-4-20 0,8 13 0,1-1 0,1 1 0,-1-1 0,2 1 0,0-1 0,0 1 0,1-1 0,0 1 0,1 0 0,0 0 0,1 0 0,0 0 0,1 1 0,0-1 0,1 1 0,0 0 0,0 1 0,1 0 0,1 0 0,-1 0 0,11-8 0,-12 11 0,1-1 0,1 2 0,-1-1 0,1 1 0,0 0 0,1 0 0,-1 1 0,1 1 0,0-1 0,0 1 0,0 1 0,0-1 0,0 2 0,0-1 0,1 1 0,-1 1 0,1 0 0,-1 0 0,0 0 0,1 2 0,-1-1 0,0 1 0,0 0 0,0 1 0,0 0 0,12 6 0,-11-4-50,0 1-1,0 1 1,-1-1-1,0 2 0,0-1 1,-1 1-1,0 0 1,0 1-1,-1 0 1,0 0-1,0 1 0,-1 0 1,-1 0-1,1 0 1,-2 1-1,1 0 1,-2 0-1,1 0 0,-2 0 1,1 0-1,-1 1 1,-1-1-1,0 1 1,-1-1-1,0 1 1,-3 20-1,-7 14-6775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8.822"/>
    </inkml:context>
    <inkml:brush xml:id="br0">
      <inkml:brushProperty name="width" value="0.05" units="cm"/>
      <inkml:brushProperty name="height" value="0.05" units="cm"/>
    </inkml:brush>
  </inkml:definitions>
  <inkml:trace contextRef="#ctx0" brushRef="#br0">39 1 24575,'-5'0'0,"-6"0"0,-1 5 0,2 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9.275"/>
    </inkml:context>
    <inkml:brush xml:id="br0">
      <inkml:brushProperty name="width" value="0.05" units="cm"/>
      <inkml:brushProperty name="height" value="0.05" units="cm"/>
    </inkml:brush>
  </inkml:definitions>
  <inkml:trace contextRef="#ctx0" brushRef="#br0">1 136 24575,'2'-9'0,"0"-1"0,1 2 0,0-1 0,0 0 0,1 0 0,0 1 0,1 0 0,9-13 0,-8 11 0,-4 6 0,0 1 0,1 0 0,-1-1 0,1 1 0,0 1 0,-1-1 0,1 0 0,7-4 0,-9 7 0,-1-1 0,1 1 0,0 0 0,-1-1 0,1 1 0,0 0 0,-1 0 0,1 0 0,0 0 0,-1-1 0,1 1 0,0 0 0,-1 0 0,1 0 0,0 1 0,0-1 0,-1 0 0,1 0 0,0 0 0,-1 0 0,1 1 0,0-1 0,0 1 0,1 0 0,-1 0 0,0 0 0,0 1 0,0-1 0,-1 0 0,1 0 0,0 1 0,0-1 0,-1 0 0,1 1 0,0-1 0,-1 0 0,1 4 0,10 39 0,-3 1 0,-1 1 0,-3-1 0,-1 1 0,-4 46 0,-2-65 0,-1 0 0,-1 0 0,-2 0 0,0-1 0,-2 0 0,-1 0 0,-1-1 0,-1 0 0,-18 27 0,29-50 0,-2 3 0,0 0 0,0 1 0,1-1 0,-1 1 0,-1 10 0,3-15 0,1 0 0,0 0 0,0 0 0,0 0 0,0 0 0,0 0 0,0 1 0,0-1 0,0 0 0,0 0 0,1 0 0,-1 0 0,0 0 0,1 0 0,-1 0 0,1 0 0,-1 0 0,1 0 0,0 0 0,-1 0 0,1 0 0,0-1 0,0 1 0,-1 0 0,1 0 0,0-1 0,0 1 0,0 0 0,0-1 0,0 1 0,0-1 0,0 1 0,0-1 0,0 0 0,0 1 0,0-1 0,0 0 0,0 0 0,2 0 0,12 2 0,1-1 0,-1-1 0,0-1 0,1 0 0,26-6 0,12-1 0,365-3-1365,-381 11-5461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49.699"/>
    </inkml:context>
    <inkml:brush xml:id="br0">
      <inkml:brushProperty name="width" value="0.05" units="cm"/>
      <inkml:brushProperty name="height" value="0.05" units="cm"/>
    </inkml:brush>
  </inkml:definitions>
  <inkml:trace contextRef="#ctx0" brushRef="#br0">85 117 24575,'10'-42'0,"-9"38"0,1 1 0,-1-1 0,0 0 0,0 1 0,0-1 0,0 0 0,-1 0 0,1 1 0,-1-1 0,0 0 0,0 0 0,-1 0 0,1 0 0,-1 1 0,1-1 0,-3-5 0,2 8 0,1 1 0,-1-1 0,1 1 0,-1 0 0,1-1 0,-1 1 0,1-1 0,-1 1 0,0 0 0,1 0 0,-1-1 0,0 1 0,1 0 0,-1 0 0,0 0 0,1 0 0,-1 0 0,0 0 0,1 0 0,-1 0 0,0 0 0,1 0 0,-1 0 0,1 0 0,-1 0 0,0 1 0,1-1 0,-1 0 0,0 1 0,1-1 0,-1 0 0,1 1 0,-1-1 0,1 0 0,-1 1 0,1-1 0,-1 1 0,1-1 0,-1 1 0,0 0 0,-21 24 0,20-24 0,-4 8 0,0 0 0,1 0 0,0 0 0,0 1 0,1 0 0,0 0 0,1 0 0,0 0 0,0 0 0,1 1 0,1-1 0,0 1 0,0 0 0,1-1 0,2 17 0,-2-22 0,1 1 0,0 0 0,0 0 0,0-1 0,1 1 0,0 0 0,0-1 0,0 0 0,1 1 0,0-1 0,0 0 0,0-1 0,1 1 0,-1 0 0,1-1 0,0 0 0,1 0 0,-1 0 0,1 0 0,-1-1 0,1 0 0,0 0 0,0 0 0,1 0 0,-1-1 0,1 0 0,-1 0 0,1 0 0,6 0 0,-2-1 0,0 0 0,0 0 0,0-1 0,0-1 0,-1 0 0,1 0 0,0-1 0,0 0 0,-1-1 0,0 0 0,1 0 0,-1-1 0,15-9 0,-19 10 0,-1 1 0,0-1 0,0 0 0,0 0 0,0-1 0,0 1 0,-1-1 0,1 0 0,-1 0 0,0 0 0,-1 0 0,1-1 0,-1 1 0,1-1 0,-1 0 0,-1 1 0,1-1 0,-1 0 0,1 0 0,-2 0 0,1 0 0,0 0 0,-1 0 0,0 0 0,0 0 0,-1 0 0,1-1 0,-2-4 0,0 4 5,0 0 0,0 0 0,0 1 0,-1-1 0,0 1 0,0 0 0,0 0 0,-1 0 0,0 0 0,0 0 0,0 1 0,0-1 0,-1 1 0,0 1 0,1-1 0,-1 0 0,-1 1 0,1 0 0,0 1 0,-1-1 0,0 1 0,1 0 0,-8-2 0,-5 0-217,-1 0 0,0 1 0,0 1-1,0 1 1,0 0 0,-20 3 0,27-1-6614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0.107"/>
    </inkml:context>
    <inkml:brush xml:id="br0">
      <inkml:brushProperty name="width" value="0.05" units="cm"/>
      <inkml:brushProperty name="height" value="0.05" units="cm"/>
    </inkml:brush>
  </inkml:definitions>
  <inkml:trace contextRef="#ctx0" brushRef="#br0">240 74 24575,'0'0'0,"1"0"0,0 0 0,0 0 0,-1 0 0,1-1 0,0 1 0,-1 0 0,1 0 0,0 0 0,-1 0 0,1-1 0,0 1 0,-1 0 0,1-1 0,-1 1 0,1 0 0,0-1 0,-1 1 0,1-1 0,-1 1 0,1-1 0,-1 1 0,1-1 0,-1 1 0,0-1 0,1 1 0,-1-1 0,0 0 0,1 1 0,-1-1 0,0 0 0,0 1 0,0-1 0,1 0 0,-1 1 0,0-1 0,0 0 0,0 1 0,0-1 0,0 0 0,0 0 0,0 1 0,-1-1 0,1 0 0,0 1 0,0-1 0,0 0 0,-1 1 0,1-1 0,0 0 0,-1 0 0,0-2 0,-1 0 0,1 0 0,-1 0 0,1 0 0,-1 0 0,0 0 0,0 1 0,0-1 0,-4-3 0,1 4 0,1-1 0,-1 1 0,0 0 0,0 1 0,0-1 0,0 1 0,-1 0 0,1 0 0,0 1 0,-1-1 0,1 1 0,0 0 0,0 1 0,-1-1 0,1 1 0,0 0 0,0 0 0,0 1 0,0 0 0,0 0 0,-6 3 0,1-1 0,0 1 0,0 0 0,0 1 0,1 0 0,0 1 0,0 0 0,1 0 0,0 1 0,-10 11 0,17-17 0,-1-1 0,1 2 0,-1-1 0,1 0 0,0 0 0,-1 0 0,1 0 0,1 1 0,-1-1 0,0 1 0,0-1 0,1 1 0,0-1 0,-1 1 0,1-1 0,0 1 0,0-1 0,0 1 0,1-1 0,-1 1 0,1 2 0,1-2 0,-1 1 0,1-1 0,0 0 0,0 0 0,0 0 0,1 0 0,-1 0 0,1-1 0,-1 1 0,1-1 0,0 1 0,6 2 0,6 4 0,1-1 0,0-1 0,1 0 0,30 7 0,18 1 0,30 9 0,-91-23 0,0 1 0,0-1 0,0 1 0,-1 0 0,1 0 0,-1 0 0,0 1 0,1-1 0,-1 1 0,3 3 0,-5-5 0,-1 0 0,1 0 0,-1 0 0,1 0 0,0 0 0,-1 0 0,0 0 0,1 0 0,-1 0 0,0 0 0,1 0 0,-1 0 0,0 1 0,0-1 0,0 0 0,0 0 0,0 0 0,0 0 0,0 1 0,0-1 0,-1 0 0,1 0 0,0 0 0,-1 0 0,1 0 0,-1 0 0,1 0 0,-1 0 0,0 0 0,1 0 0,-1 0 0,0 0 0,0 0 0,1 0 0,-1-1 0,0 1 0,0 0 0,-1 0 0,-11 8 0,-1 0 0,0-1 0,0-1 0,0 0 0,-1-1 0,0-1 0,0 0 0,0-1 0,-1 0 0,0-2 0,1 0 0,-1 0 0,-26-2 0,39 0-105,-1 0 0,1-1 0,-1 1 0,1-1 0,0 1 0,-1-1 0,1 0 0,0-1 0,0 1 0,0-1 0,0 1 0,-5-4 0,-5-8-6721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0.526"/>
    </inkml:context>
    <inkml:brush xml:id="br0">
      <inkml:brushProperty name="width" value="0.05" units="cm"/>
      <inkml:brushProperty name="height" value="0.05" units="cm"/>
    </inkml:brush>
  </inkml:definitions>
  <inkml:trace contextRef="#ctx0" brushRef="#br0">51 87 24575,'3'1'0,"1"0"0,-1 0 0,1 0 0,-1 1 0,0-1 0,1 1 0,-1 0 0,0 0 0,4 4 0,13 6 0,-5-6 0,1-1 0,-1 0 0,1-2 0,0 0 0,0-1 0,0 0 0,0-1 0,0-1 0,1 0 0,-1-2 0,20-3 0,-33 4 0,0 1 0,0-1 0,0 0 0,0 0 0,-1 0 0,1-1 0,0 1 0,-1-1 0,1 1 0,-1-1 0,1 0 0,-1 0 0,0 0 0,0 0 0,0 0 0,0-1 0,0 1 0,0 0 0,1-4 0,-3 4 0,1 0 0,-1 0 0,1 0 0,-1 0 0,0 0 0,0 0 0,0 0 0,0-1 0,0 1 0,0 0 0,-1 0 0,1 0 0,-1 0 0,1 0 0,-1 0 0,0 0 0,0 0 0,0 0 0,0 1 0,0-1 0,0 0 0,0 0 0,-1 1 0,1-1 0,0 1 0,-1-1 0,0 1 0,-2-2 0,-3-2 0,0 0 0,-1 0 0,0 0 0,-1 1 0,1 1 0,0-1 0,-1 1 0,0 1 0,0-1 0,0 1 0,-16 0 0,10 0 0,0 2 0,0 0 0,0 0 0,0 2 0,0 0 0,-21 6 0,30-6 0,-1 0 0,1 1 0,0 0 0,0 0 0,0 0 0,1 1 0,-1 0 0,1 0 0,0 0 0,0 1 0,0 0 0,1 0 0,0 0 0,0 0 0,0 1 0,0 0 0,1 0 0,0 0 0,-3 7 0,5-9 0,-1 0 0,1 1 0,0-1 0,1 0 0,-1 0 0,1 1 0,0-1 0,0 0 0,0 1 0,0-1 0,1 0 0,-1 1 0,1-1 0,1 0 0,-1 0 0,0 0 0,1 0 0,0 0 0,0 0 0,0 0 0,0-1 0,1 1 0,-1-1 0,1 1 0,0-1 0,0 0 0,1 0 0,-1 0 0,0-1 0,6 4 0,1-1-119,0-1-1,0 0 0,0-1 1,0 0-1,0-1 0,1 0 1,-1 0-1,1-1 0,-1-1 1,16 0-1,-26 0 71,36 0-6777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0.896"/>
    </inkml:context>
    <inkml:brush xml:id="br0">
      <inkml:brushProperty name="width" value="0.05" units="cm"/>
      <inkml:brushProperty name="height" value="0.05" units="cm"/>
    </inkml:brush>
  </inkml:definitions>
  <inkml:trace contextRef="#ctx0" brushRef="#br0">383 1 24575,'-23'1'0,"1"2"0,0 0 0,0 1 0,1 1 0,-1 1 0,1 2 0,1 0 0,-1 0 0,1 2 0,1 1 0,0 0 0,0 2 0,1 0 0,-19 18 0,32-26 0,0 0 0,0 0 0,0 1 0,0 0 0,1 0 0,0 0 0,1 0 0,-1 1 0,1-1 0,0 1 0,1 0 0,0 0 0,0 0 0,0 0 0,0 10 0,2-12 0,0 1 0,0-1 0,1 0 0,0 0 0,0 1 0,0-1 0,1 0 0,-1 0 0,1 0 0,1 0 0,-1-1 0,1 1 0,-1 0 0,1-1 0,0 0 0,1 0 0,-1 0 0,1 0 0,0 0 0,0-1 0,7 5 0,4 3-97,1-1-1,0-1 1,1 0-1,0-1 1,0-1-1,1-1 1,0 0-1,0-1 1,0-1-1,1-1 1,-1-1-1,1 0 0,24-2 1,4-3-6729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1.301"/>
    </inkml:context>
    <inkml:brush xml:id="br0">
      <inkml:brushProperty name="width" value="0.05" units="cm"/>
      <inkml:brushProperty name="height" value="0.05" units="cm"/>
    </inkml:brush>
  </inkml:definitions>
  <inkml:trace contextRef="#ctx0" brushRef="#br0">105 27 24575,'-1'2'0,"0"0"0,1 0 0,-1 0 0,0 0 0,-1 0 0,1 0 0,0 0 0,0 0 0,-1-1 0,1 1 0,-1-1 0,1 1 0,-1-1 0,0 1 0,-2 0 0,-6 7 0,6-4 0,-6 4 0,1 1 0,0 1 0,1-1 0,0 1 0,-7 15 0,13-23 0,1 0 0,0 0 0,0 0 0,0 0 0,0 0 0,0 0 0,1 0 0,0 0 0,-1 0 0,1 0 0,0 0 0,0 0 0,1 1 0,-1-1 0,1 0 0,-1 0 0,1 0 0,0 0 0,0 0 0,1-1 0,-1 1 0,0 0 0,1 0 0,0-1 0,0 1 0,0-1 0,0 1 0,4 3 0,-1-1 0,2-1 0,-1 1 0,0-1 0,1 0 0,0-1 0,0 1 0,0-1 0,0-1 0,1 1 0,-1-1 0,1-1 0,-1 1 0,1-1 0,0 0 0,0-1 0,-1 0 0,1 0 0,0-1 0,-1 0 0,1 0 0,0-1 0,9-3 0,-10 3 0,-1 0 0,1 0 0,-1-1 0,1 0 0,-1 0 0,0-1 0,0 1 0,-1-1 0,1-1 0,-1 1 0,1-1 0,-2 0 0,1 0 0,0 0 0,-1-1 0,0 1 0,0-1 0,-1 0 0,0 0 0,0-1 0,0 1 0,0-1 0,-1 1 0,2-14 0,-4 15 0,0-1 0,0 1 0,-1-1 0,0 1 0,0-1 0,-1 1 0,1 0 0,-1 0 0,0-1 0,0 1 0,-1 0 0,1 1 0,-1-1 0,0 0 0,-1 1 0,1 0 0,-1 0 0,0 0 0,0 0 0,0 0 0,0 1 0,-7-4 0,6 3 0,1 1 0,-1 1 0,1-1 0,-1 1 0,0-1 0,0 1 0,0 1 0,0-1 0,-1 1 0,1 0 0,0 0 0,0 0 0,-1 1 0,1 0 0,-1 0 0,1 0 0,0 1 0,-1 0 0,1 0 0,0 0 0,0 0 0,-10 5 0,-8 10-1365,6 2-5461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1.657"/>
    </inkml:context>
    <inkml:brush xml:id="br0">
      <inkml:brushProperty name="width" value="0.05" units="cm"/>
      <inkml:brushProperty name="height" value="0.05" units="cm"/>
    </inkml:brush>
  </inkml:definitions>
  <inkml:trace contextRef="#ctx0" brushRef="#br0">1 18 24575,'0'14'0,"1"0"0,1 0 0,1-1 0,0 1 0,0 0 0,1-1 0,1 0 0,0 0 0,1 0 0,1-1 0,0 0 0,14 20 0,-17-28 0,-1 1 0,1-1 0,0 0 0,0 1 0,0-2 0,1 1 0,-1-1 0,1 1 0,0-1 0,0 0 0,0-1 0,0 0 0,1 1 0,-1-1 0,1-1 0,-1 1 0,1-1 0,0 0 0,-1-1 0,1 1 0,0-1 0,-1 0 0,1 0 0,0-1 0,0 0 0,-1 0 0,1 0 0,-1-1 0,1 1 0,-1-2 0,1 1 0,8-6 0,-7 4 0,-1 0 0,0-1 0,0 1 0,-1-1 0,1-1 0,-1 1 0,0-1 0,-1 0 0,1 0 0,-1-1 0,0 1 0,-1-1 0,1 0 0,-2 0 0,5-11 0,-6 12 0,1 0 0,-1 0 0,0 0 0,0 0 0,-1 0 0,1 0 0,-1 0 0,-1 0 0,1 0 0,-1 0 0,0 0 0,-1 0 0,1 0 0,-1 0 0,0 1 0,-1-1 0,1 0 0,-1 1 0,-7-10 0,9 14-32,0-1-1,0 1 1,0 0-1,-1 0 1,1 0-1,-1 0 1,1 0-1,-1 0 1,1 0-1,-1 0 1,0 0-1,1 1 1,-1-1-1,0 1 1,1-1-1,-1 1 1,0 0-1,0-1 1,1 1-1,-1 0 1,0 0-1,0 1 1,0-1-1,1 0 1,-1 0-1,0 1 1,0-1-1,1 1 1,-1 0-1,0-1 1,1 1-1,-1 0 1,1 0-1,-1 0 1,1 0-1,-1 0 1,1 0-1,0 1 0,0-1 1,-1 0-1,0 3 1,-10 12-6794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11.564"/>
    </inkml:context>
    <inkml:brush xml:id="br0">
      <inkml:brushProperty name="width" value="0.05" units="cm"/>
      <inkml:brushProperty name="height" value="0.05" units="cm"/>
    </inkml:brush>
  </inkml:definitions>
  <inkml:trace contextRef="#ctx0" brushRef="#br0">824 1 24575,'-15'0'0,"-1"2"0,1-1 0,0 2 0,0 0 0,0 1 0,0 1 0,0 0 0,1 1 0,0 0 0,-24 16 0,-220 132 0,38-22 0,127-75 0,92-56 0,-6 3 0,-1 1 0,1-1 0,0 2 0,0-1 0,0 1 0,-5 7 0,11-12 0,0 1 0,-1-1 0,2 1 0,-1 0 0,0-1 0,0 1 0,0 0 0,1-1 0,-1 1 0,1 0 0,0 0 0,-1 0 0,1 0 0,0-1 0,0 1 0,0 0 0,0 0 0,0 0 0,1 0 0,-1-1 0,1 1 0,-1 0 0,1 0 0,-1 0 0,1-1 0,0 1 0,0 0 0,0-1 0,0 1 0,0-1 0,0 1 0,1-1 0,-1 0 0,3 3 0,48 44 0,2-1 0,106 67 0,-71-52 0,56 35 0,-76-53 0,-2 3 0,116 105 0,-182-151 0,0 0 0,1 0 0,-1 0 0,0 0 0,1 0 0,-1 0 0,1 0 0,-1-1 0,1 1 0,0 0 0,-1-1 0,1 1 0,-1-1 0,1 0 0,0 0 0,-1 1 0,1-1 0,0 0 0,-1 0 0,1-1 0,0 1 0,-1 0 0,1-1 0,0 1 0,-1 0 0,1-1 0,-1 0 0,1 1 0,-1-1 0,1 0 0,1-1 0,7-5 0,-1 0 0,0 0 0,14-16 0,0 1 0,18-10 0,2 1 0,2 3 0,0 1 0,61-24 0,10 3 0,158-43 0,-257 86 0,-1 0 0,-1-1 0,1 0 0,28-17 0,-41 21 0,0 0 0,0 0 0,0 0 0,-1 0 0,1 0 0,0 0 0,-1-1 0,1 1 0,-1-1 0,0 0 0,0 0 0,0 0 0,0 0 0,-1 0 0,1 0 0,-1 0 0,1-1 0,-1 1 0,0 0 0,-1-1 0,1 1 0,-1-1 0,1 1 0,-1-1 0,0 1 0,0-1 0,0 1 0,-1-1 0,0 1 0,0-4 0,-1 2 0,0 0 0,-1 1 0,0 0 0,1-1 0,-1 1 0,0 0 0,-1 0 0,1 1 0,-1-1 0,0 1 0,0 0 0,0 0 0,0 0 0,-5-2 0,-11-7 0,-40-14 0,27 12 0,-268-146 0,-3-2 0,256 141 0,-1 3 0,-1 1 0,-98-19 0,126 30-1365,5 0-5461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2.173"/>
    </inkml:context>
    <inkml:brush xml:id="br0">
      <inkml:brushProperty name="width" value="0.05" units="cm"/>
      <inkml:brushProperty name="height" value="0.05" units="cm"/>
    </inkml:brush>
  </inkml:definitions>
  <inkml:trace contextRef="#ctx0" brushRef="#br0">24 23 24575,'0'-1'0,"0"0"0,0-1 0,0 1 0,-1 0 0,1-1 0,-1 1 0,1 0 0,-1 0 0,1 0 0,-1-1 0,0 1 0,0 0 0,1 0 0,-1 0 0,0 0 0,0 0 0,-1-1 0,-6 1 0,4 14 0,5 22 0,2-2 0,11 50 0,-7-47 0,64 334 0,-69-358 0,0-7 0,-1 0 0,0 0 0,0 0 0,0 1 0,-1-1 0,1 0 0,-1 0 0,-1 1 0,1-1 0,-2 7 0,2-11 0,0-1 0,-1 0 0,1 0 0,0 1 0,0-1 0,0 0 0,0 1 0,-1-1 0,1 0 0,0 0 0,0 1 0,-1-1 0,1 0 0,0 0 0,0 0 0,-1 0 0,1 1 0,0-1 0,-1 0 0,1 0 0,0 0 0,-1 0 0,1 0 0,0 0 0,-1 0 0,1 0 0,0 0 0,-1 0 0,1 0 0,0 0 0,-1 0 0,1 0 0,0 0 0,-1 0 0,1 0 0,0 0 0,-1 0 0,1 0 0,0-1 0,0 1 0,-1 0 0,1 0 0,0 0 0,-1-1 0,1 1 0,0 0 0,0 0 0,0-1 0,-1 1 0,1 0 0,0 0 0,0-1 0,0 1 0,-1 0 0,1-1 0,-12-16 0,4 2 0,1-1 0,1 1 0,1-1 0,0 0 0,0-1 0,2 1 0,0-1 0,1 1 0,1-1 0,1 0 0,0 0 0,1 0 0,0 1 0,2-1 0,0 0 0,1 1 0,0 0 0,2 0 0,0 0 0,0 1 0,1-1 0,1 2 0,1-1 0,0 1 0,22-25 0,-26 34 0,1-1 0,-1 1 0,1 0 0,1 1 0,-1 0 0,1 0 0,-1 0 0,1 1 0,0-1 0,1 2 0,-1-1 0,0 1 0,1 0 0,-1 1 0,1 0 0,-1 0 0,16 0 0,-18 2 0,1-1 0,0 1 0,0 0 0,0 0 0,-1 0 0,1 1 0,0 0 0,-1 0 0,0 0 0,1 1 0,-1 0 0,0 0 0,-1 0 0,1 1 0,0-1 0,-1 1 0,0 0 0,0 1 0,0-1 0,0 1 0,-1 0 0,0-1 0,6 11 0,-8-12 0,0 0 0,0 0 0,0 0 0,0 0 0,0 0 0,0 0 0,-1 0 0,1 1 0,-1-1 0,0 0 0,0 0 0,0 0 0,-1 0 0,1 0 0,-1 0 0,0 1 0,1-1 0,-3 3 0,1-2 0,0 0 0,-1 0 0,1 0 0,-1-1 0,0 1 0,0-1 0,0 0 0,-1 0 0,1 0 0,-1 0 0,-5 3 0,-1 0 0,0-1 0,0-1 0,-1 1 0,1-2 0,-1 1 0,0-2 0,0 1 0,0-2 0,-17 2 0,18-3-170,0-1-1,0 0 0,0-1 1,0 0-1,0 0 0,1-1 1,-14-6-1,-2-2-6655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2.531"/>
    </inkml:context>
    <inkml:brush xml:id="br0">
      <inkml:brushProperty name="width" value="0.05" units="cm"/>
      <inkml:brushProperty name="height" value="0.05" units="cm"/>
    </inkml:brush>
  </inkml:definitions>
  <inkml:trace contextRef="#ctx0" brushRef="#br0">0 6 24575,'0'-4'0,"0"2"0,0 7 0,0 7 0,0 6 0,0 5 0,0 3 0,0 6 0,5 3 0,1 4 0,4 1 0,2 2 0,-3-1 0,-2-3 0,2-3 0,0-3 0,-2-7-8191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2.891"/>
    </inkml:context>
    <inkml:brush xml:id="br0">
      <inkml:brushProperty name="width" value="0.05" units="cm"/>
      <inkml:brushProperty name="height" value="0.05" units="cm"/>
    </inkml:brush>
  </inkml:definitions>
  <inkml:trace contextRef="#ctx0" brushRef="#br0">1 307 24575,'5'-5'0,"1"-6"0,0-5 0,3-6 0,5 2 0,1 8 0,-3 12 0,1 10 0,-1 7 0,-4 7 0,3 3 0,-1 1 0,-3 2 0,-2-1 0,-1-4-8191</inkml:trace>
  <inkml:trace contextRef="#ctx0" brushRef="#br0" timeOffset="1">165 33 24575,'0'-4'0,"0"-7"0,4-1 0,3 6 0,-2 9 0,0 8 0,-2 2-8191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3.232"/>
    </inkml:context>
    <inkml:brush xml:id="br0">
      <inkml:brushProperty name="width" value="0.05" units="cm"/>
      <inkml:brushProperty name="height" value="0.05" units="cm"/>
    </inkml:brush>
  </inkml:definitions>
  <inkml:trace contextRef="#ctx0" brushRef="#br0">36 43 24575,'-2'0'0,"1"0"0,0 0 0,-1 0 0,1 0 0,0 0 0,-1 1 0,1-1 0,0 0 0,-1 0 0,1 1 0,0-1 0,0 1 0,-1 0 0,1-1 0,0 1 0,0 0 0,0 0 0,0-1 0,0 1 0,0 0 0,0 0 0,0 0 0,0 0 0,0 0 0,1 0 0,-1 1 0,0-1 0,1 0 0,-1 0 0,1 1 0,-1-1 0,1 0 0,0 0 0,-1 1 0,1-1 0,0 0 0,0 1 0,0-1 0,0 1 0,0-1 0,0 0 0,0 1 0,1 0 0,1 9 0,0 0 0,1 0 0,0-1 0,7 14 0,-6-13 0,5 18 0,-8-22 0,0 0 0,1-1 0,1 1 0,-1-1 0,1 1 0,0-1 0,0 0 0,1 0 0,6 9 0,-10-15 0,1 0 0,-1 0 0,1 0 0,-1 0 0,1 1 0,-1-1 0,1 0 0,-1 0 0,1 0 0,-1 0 0,1 0 0,-1 0 0,1 0 0,-1 0 0,1 0 0,-1 0 0,1-1 0,-1 1 0,1 0 0,-1 0 0,0 0 0,1 0 0,-1-1 0,1 1 0,-1 0 0,1-1 0,-1 1 0,0 0 0,1-1 0,-1 1 0,0 0 0,1-1 0,-1 1 0,0-1 0,0 1 0,1 0 0,-1-1 0,0 1 0,0-1 0,0 1 0,1-1 0,-1 1 0,0-1 0,0 1 0,0-2 0,10-30 0,-8 23 0,7-18 0,1 0 0,18-33 0,-24 53 0,0-1 0,1 1 0,0 0 0,0 0 0,0 0 0,1 1 0,0 0 0,1 0 0,-1 0 0,1 1 0,0 0 0,10-4 0,-15 7-4,1 1 0,0 0 0,0 0 0,0 0 0,-1 0 0,1 0 0,0 1 0,0-1 0,1 1 0,-1 0 0,0 0 0,0 0 0,0 0 0,0 1 0,0-1 0,0 1 0,0 0 0,-1 0 0,5 1 0,-2 1 22,-1 0 0,1 0 0,-1 0 1,0 0-1,0 1 0,0 0 0,-1-1 0,1 1 1,-1 1-1,4 5 0,2 6-266,-1 1 1,0 0-1,-1 0 1,-1 0-1,5 25 1,-6-17-6579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3.731"/>
    </inkml:context>
    <inkml:brush xml:id="br0">
      <inkml:brushProperty name="width" value="0.05" units="cm"/>
      <inkml:brushProperty name="height" value="0.05" units="cm"/>
    </inkml:brush>
  </inkml:definitions>
  <inkml:trace contextRef="#ctx0" brushRef="#br0">160 158 24575,'3'-4'0,"0"1"0,-1-1 0,1 1 0,-1-1 0,0 0 0,0 0 0,-1 0 0,1 0 0,-1 0 0,0-1 0,0 1 0,0 0 0,-1-1 0,1 1 0,-1 0 0,0-1 0,0 1 0,-1 0 0,1-1 0,-1 1 0,0 0 0,0-1 0,0 1 0,-4-7 0,4 8 0,0 0 0,0 0 0,-1 1 0,1-1 0,-1 1 0,1-1 0,-1 1 0,0-1 0,0 1 0,0 0 0,0 0 0,0 0 0,0 0 0,-1 0 0,1 1 0,-1-1 0,1 1 0,-1-1 0,0 1 0,1 0 0,-1 0 0,0 0 0,0 1 0,0-1 0,0 1 0,0-1 0,1 1 0,-1 0 0,0 0 0,0 0 0,0 1 0,0-1 0,0 1 0,0-1 0,0 1 0,-5 2 0,2 0 0,1 0 0,-1 1 0,1-1 0,0 1 0,0 0 0,0 1 0,1-1 0,-1 1 0,1 0 0,0 0 0,0 0 0,1 0 0,-1 1 0,1 0 0,1 0 0,-4 10 0,4-13 0,1 0 0,0 1 0,1-1 0,-1 0 0,1 1 0,-1-1 0,1 1 0,0-1 0,0 1 0,1-1 0,-1 0 0,1 1 0,-1-1 0,1 0 0,0 1 0,1-1 0,-1 0 0,0 0 0,1 0 0,0 0 0,0 0 0,0 0 0,0 0 0,0-1 0,0 1 0,1-1 0,-1 1 0,1-1 0,0 0 0,-1 0 0,1 0 0,5 2 0,-4-2 0,0-1 0,1 1 0,-1-1 0,0 0 0,0 0 0,1 0 0,-1-1 0,0 0 0,1 0 0,-1 0 0,0 0 0,1 0 0,-1-1 0,0 0 0,1 0 0,-1 0 0,0-1 0,0 1 0,0-1 0,0 0 0,0 0 0,4-3 0,-2 1 0,0 0 0,-1-1 0,0 1 0,1-1 0,-2 0 0,1 0 0,-1-1 0,1 1 0,-2-1 0,1 0 0,0 0 0,-1 0 0,2-7 0,2-4 0,-7 17 0,0 0 0,0 0 0,0 0 0,0 1 0,0-1 0,0 0 0,0 0 0,0 0 0,0 0 0,0 0 0,0 0 0,0 0 0,0 0 0,0 0 0,0 0 0,0 0 0,0 0 0,0 0 0,1 0 0,-1 0 0,0 1 0,0-1 0,0 0 0,0 0 0,0 0 0,0 0 0,0 0 0,0 0 0,0 0 0,0 0 0,0 0 0,0 0 0,0 0 0,1 0 0,-1 0 0,0 0 0,0 0 0,0 0 0,0 0 0,0 0 0,0 0 0,0 0 0,0 0 0,0 0 0,0 0 0,0-1 0,0 1 0,1 0 0,-1 0 0,0 0 0,0 0 0,0 0 0,0 0 0,0 0 0,0 0 0,0 0 0,0 0 0,0 0 0,0 0 0,0 0 0,0 0 0,0 0 0,0 0 0,0-1 0,0 1 0,0 0 0,1 28 0,0 0 0,4 5 0,1-1 0,2 0 0,19 53 0,50 85 0,4 13 0,-76-170 0,-1 1 0,0 0 0,-1 0 0,0 0 0,-1 0 0,0 27 0,-2-37 0,0 0 0,0 0 0,-1 0 0,1 0 0,-1-1 0,0 1 0,0 0 0,0 0 0,-1 0 0,1-1 0,-1 1 0,0-1 0,0 1 0,0-1 0,-1 0 0,1 0 0,-1 0 0,1 0 0,-1 0 0,0-1 0,0 1 0,0-1 0,-1 0 0,1 0 0,-1 0 0,1 0 0,-1 0 0,0-1 0,-5 2 0,1-1 0,0 0 0,0-1 0,-1 0 0,1-1 0,0 1 0,-1-2 0,1 1 0,0-1 0,0 0 0,-1-1 0,1 0 0,0 0 0,-9-5 0,6 2 0,0-1 0,0 0 0,1-1 0,0 0 0,0 0 0,0-1 0,1 0 0,-11-14 0,8 8 0,1-1 0,1 0 0,0-1 0,0 0 0,2 0 0,0-1 0,1 0 0,1-1 0,0 1 0,2-1 0,-6-36 0,10 39 0,0 0 0,0 0 0,2 0 0,0 0 0,0 1 0,2-1 0,0 1 0,0 0 0,1 0 0,1 0 0,0 0 0,1 1 0,1 0 0,0 1 0,0-1 0,2 2 0,-1-1 0,20-17 0,-14 16 0,0 1 0,1 0 0,0 1 0,0 1 0,2 0 0,-1 1 0,1 1 0,0 1 0,1 1 0,-1 0 0,1 1 0,0 1 0,37-3 0,-47 7 24,0 1 0,-1-1 0,1 1 0,14 4 0,-21-5-41,-1 1 0,1-1 1,0 1-1,0 0 0,0 0 0,-1 0 1,1 0-1,0 0 0,-1 0 0,1 0 1,1 2-1,-2-2-27,-1 0-1,1-1 1,-1 1 0,0 0 0,1 0-1,-1-1 1,0 1 0,0 0-1,0 0 1,1-1 0,-1 1 0,0 0-1,0 0 1,0 0 0,0-1 0,0 1-1,0 0 1,0 0 0,-1-1-1,1 1 1,0 0 0,0 0 0,-1-1-1,1 1 1,0 0 0,-1 0 0,1-1-1,-1 2 1,-12 14-6782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5.338"/>
    </inkml:context>
    <inkml:brush xml:id="br0">
      <inkml:brushProperty name="width" value="0.05" units="cm"/>
      <inkml:brushProperty name="height" value="0.05" units="cm"/>
    </inkml:brush>
  </inkml:definitions>
  <inkml:trace contextRef="#ctx0" brushRef="#br0">56 155 24575,'-2'-16'0,"0"-1"0,-1 0 0,-1 1 0,-1 0 0,0 0 0,-1 0 0,-10-20 0,16 36 0,0 0 0,0 0 0,0-1 0,0 1 0,0 0 0,0 0 0,0 0 0,-1 0 0,1-1 0,0 1 0,0 0 0,0 0 0,0 0 0,0-1 0,0 1 0,0 0 0,0 0 0,0 0 0,-1 0 0,1 0 0,0-1 0,0 1 0,0 0 0,0 0 0,0 0 0,-1 0 0,1 0 0,0 0 0,0 0 0,0 0 0,-1 0 0,1-1 0,0 1 0,0 0 0,0 0 0,0 0 0,-1 0 0,1 0 0,0 0 0,0 0 0,0 0 0,-1 0 0,1 0 0,0 1 0,0-1 0,0 0 0,-1 0 0,1 0 0,0 0 0,-4 12 0,3 19 0,11 58 0,29 122 0,-34-188 0,41 171 0,-45-186 0,-4-14 0,-6-16 0,7 11 0,1 1 0,0-1 0,0 0 0,1 0 0,1 1 0,0-1 0,0 0 0,1 0 0,0 1 0,1-1 0,4-11 0,-4 15 0,1 1 0,-1-1 0,1 1 0,0 0 0,0 0 0,1 0 0,0 1 0,0 0 0,0 0 0,1 0 0,0 0 0,-1 1 0,2 0 0,-1 0 0,0 1 0,1 0 0,10-4 0,-7 4 0,0 1 0,0 0 0,1 0 0,-1 1 0,0 0 0,1 1 0,-1 0 0,0 1 0,1 0 0,-1 1 0,0 0 0,0 0 0,0 1 0,14 6 0,-14-4 0,0-1 0,1 2 0,-2-1 0,1 1 0,-1 1 0,0 0 0,0 0 0,-1 1 0,0 0 0,0 0 0,-1 1 0,0 0 0,7 11 0,-12-16 0,1 1 0,-1-1 0,0 1 0,0-1 0,-1 1 0,0 0 0,1-1 0,-1 1 0,-1 0 0,1 0 0,-1 0 0,0 0 0,0 0 0,0 0 0,-1-1 0,-1 8 0,0-6 0,0-1 0,-1 1 0,1-1 0,-1 1 0,-1-1 0,1 0 0,-1 0 0,1-1 0,-1 1 0,-1-1 0,-7 7 0,-4 0 0,0 0 0,-1-1 0,0 0 0,-1-2 0,0 0 0,0-1 0,-23 5 0,15-5 0,0-1 0,-35 3 0,49-8 0,0-1 0,0 0 0,-1 0 0,1-1 0,0-1 0,0 0 0,-17-6 0,28 8 0,-1-1 0,0 1 0,0-1 0,1 0 0,-1 1 0,0-1 0,1 0 0,-1 0 0,1 0 0,-1-1 0,1 1 0,-1 0 0,1-1 0,0 1 0,0 0 0,0-1 0,0 1 0,0-1 0,0 0 0,0 1 0,0-1 0,0 0 0,0-3 0,1 4 0,0-1 0,0 1 0,1-1 0,-1 1 0,1-1 0,-1 1 0,1-1 0,-1 1 0,1-1 0,0 1 0,-1 0 0,1-1 0,0 1 0,0 0 0,0 0 0,0 0 0,0 0 0,1 0 0,-1 0 0,0 0 0,0 0 0,1 0 0,-1 0 0,0 1 0,1-1 0,-1 1 0,1-1 0,-1 1 0,3-1 0,83-21 0,-45 12 0,-34 7-1365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5.853"/>
    </inkml:context>
    <inkml:brush xml:id="br0">
      <inkml:brushProperty name="width" value="0.05" units="cm"/>
      <inkml:brushProperty name="height" value="0.05" units="cm"/>
    </inkml:brush>
  </inkml:definitions>
  <inkml:trace contextRef="#ctx0" brushRef="#br0">166 1 24575,'-10'0'0,"-2"-1"0,0 1 0,-1 1 0,1 0 0,0 0 0,-20 6 0,28-5 0,1-1 0,-1 1 0,1 0 0,-1 0 0,1 0 0,0 0 0,0 0 0,0 1 0,0 0 0,1-1 0,-1 1 0,1 0 0,-1 0 0,1 0 0,0 1 0,0-1 0,1 1 0,-1-1 0,1 1 0,-1-1 0,1 1 0,-1 5 0,1-3 0,-1 1 0,1-1 0,1 0 0,-1 1 0,1-1 0,0 1 0,1-1 0,0 0 0,0 1 0,0-1 0,0 0 0,1 0 0,0 0 0,1 0 0,-1 0 0,1 0 0,0 0 0,0-1 0,9 10 0,-9-11 0,1 0 0,0-1 0,0 1 0,0-1 0,1 0 0,-1 0 0,1-1 0,0 1 0,0-1 0,0 0 0,0 0 0,0-1 0,0 1 0,0-1 0,1 0 0,-1-1 0,0 1 0,1-1 0,-1 0 0,0-1 0,1 1 0,-1-1 0,0 0 0,8-2 0,-9 2 0,1-1 0,-1 1 0,0-1 0,0 0 0,1 0 0,-2-1 0,1 1 0,0-1 0,0 0 0,-1 0 0,1 0 0,-1 0 0,0 0 0,0-1 0,0 1 0,-1-1 0,1 0 0,-1 0 0,0 0 0,0 0 0,0-1 0,1-4 0,-2 5 0,-1 0 0,1 1 0,-1-1 0,0 0 0,0 1 0,0-1 0,0 0 0,-1 1 0,0-1 0,1 0 0,-1 1 0,0-1 0,-1 1 0,1-1 0,-1 1 0,1 0 0,-1-1 0,0 1 0,0 0 0,-1 0 0,1 1 0,-1-1 0,1 0 0,-1 1 0,0-1 0,0 1 0,-5-3 0,-4-2 24,0 0 0,0 1 0,0 0 0,-20-5 0,27 9-130,-1 1 0,1 0 0,0 0 0,0 0 0,-1 1 0,1-1-1,0 1 1,-1 0 0,1 1 0,0 0 0,-1-1 0,1 2 0,-10 2 0,-3 7-6720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6.223"/>
    </inkml:context>
    <inkml:brush xml:id="br0">
      <inkml:brushProperty name="width" value="0.05" units="cm"/>
      <inkml:brushProperty name="height" value="0.05" units="cm"/>
    </inkml:brush>
  </inkml:definitions>
  <inkml:trace contextRef="#ctx0" brushRef="#br0">1 60 24575,'1'-5'0,"0"1"0,0 0 0,1 0 0,-1-1 0,1 1 0,0 0 0,1 1 0,-1-1 0,1 0 0,-1 1 0,1-1 0,0 1 0,7-6 0,-8 9 0,-1 0 0,1 0 0,-1 0 0,1 1 0,-1-1 0,1 0 0,-1 1 0,1-1 0,-1 1 0,1 0 0,-1-1 0,0 1 0,1 0 0,-1 0 0,0 0 0,0 0 0,0 0 0,1 0 0,-1 0 0,0 0 0,0 0 0,-1 1 0,1-1 0,1 2 0,21 35 0,-23-37 0,19 41-151,-2 1-1,-2 0 0,-2 1 0,-2 1 1,-1 0-1,-3 0 0,-2 1 1,0 65-1,-6-83-6674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6.561"/>
    </inkml:context>
    <inkml:brush xml:id="br0">
      <inkml:brushProperty name="width" value="0.05" units="cm"/>
      <inkml:brushProperty name="height" value="0.05" units="cm"/>
    </inkml:brush>
  </inkml:definitions>
  <inkml:trace contextRef="#ctx0" brushRef="#br0">0 171 24575,'1'-1'0,"-1"0"0,0 0 0,1 0 0,-1 0 0,1 0 0,-1 0 0,1 0 0,-1 0 0,1 0 0,-1 0 0,1 1 0,0-1 0,0 0 0,-1 0 0,1 1 0,0-1 0,0 0 0,0 1 0,0-1 0,0 1 0,0 0 0,0-1 0,0 1 0,0-1 0,0 1 0,0 0 0,1 0 0,31-5 0,-1 6 0,48 9 0,0-1 0,-64-8 0,19 1 0,49-2 0,-75-1 0,-1 0 0,1 0 0,-1-1 0,1 0 0,-1 0 0,0-1 0,0 0 0,0 0 0,0-1 0,0 0 0,8-6 0,-13 7 0,-1 1 0,1-1 0,-1 0 0,1 1 0,-1-1 0,0 0 0,0 0 0,-1 0 0,1-1 0,-1 1 0,1 0 0,-1-1 0,0 1 0,0-1 0,-1 1 0,1-1 0,-1 1 0,1-1 0,-1 1 0,-1-5 0,1 5 0,0 0 0,-1 0 0,1 0 0,-1 0 0,0 0 0,0 1 0,0-1 0,0 0 0,0 0 0,0 1 0,-1-1 0,0 1 0,1-1 0,-1 1 0,0 0 0,0 0 0,0-1 0,-1 1 0,1 1 0,0-1 0,-1 0 0,1 1 0,-6-3 0,7 3 0,1 1 0,-1 0 0,1 0 0,-1-1 0,0 1 0,1 0 0,-1 0 0,1 0 0,-1 0 0,0 0 0,1 0 0,-1 0 0,1 0 0,-1 0 0,0 0 0,1 0 0,-1 0 0,1 0 0,-1 1 0,1-1 0,-1 0 0,0 0 0,1 1 0,-1-1 0,1 0 0,-1 1 0,1-1 0,-1 0 0,0 2 0,-5 18 0,7 28 0,-1-48 0,8 42 0,23 79 0,-11-51 0,-18-66 0,10 33 0,-11-36 0,-1 0 0,0-1 0,0 1 0,1 0 0,-1-1 0,0 1 0,1-1 0,-1 1 0,0-1 0,1 1 0,-1-1 0,1 1 0,-1-1 0,1 1 0,-1-1 0,1 1 0,-1-1 0,1 0 0,0 1 0,-1-1 0,1 0 0,-1 0 0,1 1 0,0-1 0,-1 0 0,1 0 0,0 0 0,-1 0 0,1 0 0,0 0 0,-1 0 0,1 0 0,0 0 0,-1 0 0,1 0 0,0 0 0,-1-1 0,1 1 0,0 0 0,-1 0 0,1-1 0,-1 1 0,1 0 0,-1-1 0,1 1 0,-1-1 0,1 1 0,0-1 0,14-15 0,24-31 0,7-10 0,-43 54 0,4-4 0,0-1 0,1 1 0,0 1 0,0 0 0,12-8 0,-18 13 0,-1 1 0,1-1 0,0 0 0,0 0 0,0 1 0,0-1 0,0 1 0,0-1 0,0 1 0,0 0 0,0 0 0,0 0 0,0 0 0,1 0 0,-1 0 0,0 1 0,0-1 0,0 1 0,0-1 0,0 1 0,-1 0 0,1 0 0,0 0 0,0 0 0,0 0 0,-1 0 0,1 0 0,0 1 0,-1-1 0,1 0 0,-1 1 0,3 3 0,0 1 14,0 1-1,0-1 0,0 1 0,-1 0 1,0 0-1,0 1 0,0-1 1,1 11-1,0 4-756,2 36 1,-4-30-6084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7.281"/>
    </inkml:context>
    <inkml:brush xml:id="br0">
      <inkml:brushProperty name="width" value="0.05" units="cm"/>
      <inkml:brushProperty name="height" value="0.05" units="cm"/>
    </inkml:brush>
  </inkml:definitions>
  <inkml:trace contextRef="#ctx0" brushRef="#br0">220 141 24575,'2'-3'0,"0"1"0,0 0 0,0-1 0,0 1 0,-1-1 0,1 0 0,-1 1 0,0-1 0,0 0 0,0 0 0,0 0 0,0 0 0,0 0 0,-1 0 0,0 0 0,0 0 0,0 0 0,0 0 0,0 0 0,0 0 0,-1 0 0,1 0 0,-1 0 0,0 0 0,0 0 0,-3-5 0,3 4 0,-1 1 0,0-1 0,-1 0 0,1 1 0,-1-1 0,1 1 0,-1 0 0,0 0 0,0 0 0,0 1 0,-1-1 0,1 1 0,-1-1 0,1 1 0,-1 0 0,0 0 0,0 1 0,-7-3 0,6 3 0,-1 0 0,1 0 0,-1 1 0,1 0 0,-1 0 0,1 0 0,0 0 0,-1 1 0,1 0 0,-1 0 0,1 1 0,0-1 0,0 1 0,0 0 0,0 1 0,0-1 0,0 1 0,1 0 0,-1 0 0,1 1 0,0-1 0,-1 1 0,2 0 0,-1 0 0,0 0 0,1 0 0,0 1 0,0-1 0,0 1 0,-3 9 0,2-4 0,0-1 0,1 1 0,0 0 0,0 0 0,1 0 0,1 0 0,0 0 0,0 1 0,1-1 0,0 0 0,1 0 0,0 0 0,1 1 0,0-1 0,6 17 0,-5-18 0,1-1 0,1 0 0,-1 0 0,1 0 0,1-1 0,0 1 0,0-1 0,0 0 0,0-1 0,15 11 0,-9-9 0,0 0 0,0-1 0,0-1 0,1 0 0,0-1 0,22 6 0,-8-5 0,0-2 0,-1 0 0,1-2 0,0-1 0,0-1 0,0-1 0,29-5 0,-36 3 0,0-1 0,0-1 0,0-1 0,-1-1 0,1 0 0,-2-1 0,1-2 0,30-19 0,-43 25 0,-1 0 0,1-1 0,-1 1 0,0-1 0,0 0 0,0-1 0,-1 1 0,1-1 0,-2 0 0,1 0 0,0 0 0,-1-1 0,-1 1 0,1-1 0,-1 0 0,0 1 0,0-1 0,-1 0 0,0 0 0,0 0 0,0-1 0,-1 1 0,-1 0 0,1 0 0,-1 0 0,0 0 0,0 0 0,-5-11 0,4 11 0,0 1 0,-1 0 0,0-1 0,-1 1 0,1 0 0,-1 1 0,0-1 0,-1 1 0,1-1 0,-1 1 0,0 1 0,0-1 0,-7-4 0,8 7 0,0-1 0,0 1 0,0-1 0,-1 1 0,1 1 0,-1-1 0,0 1 0,1-1 0,-1 1 0,0 0 0,0 1 0,0 0 0,0-1 0,1 1 0,-1 1 0,0-1 0,0 1 0,0 0 0,-5 1 0,0 2 0,1 0 0,0 1 0,0 0 0,0 0 0,0 1 0,1 0 0,0 0 0,1 1 0,-1 0 0,1 0 0,0 1 0,-10 15 0,15-19 0,-1-1 0,1 1 0,-1 0 0,1 0 0,0 0 0,1 0 0,-1 1 0,1-1 0,0 0 0,0 1 0,0-1 0,1 1 0,-1-1 0,1 1 0,0-1 0,0 1 0,1-1 0,-1 1 0,1-1 0,0 1 0,1-1 0,-1 0 0,1 0 0,-1 1 0,1-1 0,0 0 0,1 0 0,-1-1 0,1 1 0,5 6 0,-3-6 0,0 0 0,0 0 0,1 0 0,-1-1 0,1 0 0,-1 0 0,1 0 0,0-1 0,0 0 0,0 0 0,1-1 0,-1 1 0,0-1 0,13 0 0,-5-1 0,-1 0 0,1-1 0,-1 0 0,0-1 0,0-1 0,16-5 0,-25 7 5,-1 0-1,1 0 1,0 0 0,0 1-1,-1-1 1,1 1-1,0 0 1,0 0-1,0 0 1,-1 1-1,1-1 1,7 3 0,-3 0-80,0 1 1,0 0 0,-1 0 0,9 6-1,6 4-978,-3-3-5773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7.015"/>
    </inkml:context>
    <inkml:brush xml:id="br0">
      <inkml:brushProperty name="width" value="0.05" units="cm"/>
      <inkml:brushProperty name="height" value="0.05" units="cm"/>
    </inkml:brush>
  </inkml:definitions>
  <inkml:trace contextRef="#ctx0" brushRef="#br0">739 10 24575,'-2'-1'0,"1"0"0,0 0 0,0 0 0,-1 0 0,1 0 0,-1 1 0,1-1 0,-1 0 0,1 1 0,-1-1 0,1 1 0,-1 0 0,1-1 0,-1 1 0,0 0 0,1 0 0,-1 0 0,1 0 0,-1 0 0,0 1 0,1-1 0,-1 0 0,1 1 0,-1-1 0,1 1 0,-1-1 0,-1 2 0,-6 3 0,1-1 0,-1 2 0,-11 9 0,1-1 0,-104 55 0,2-2 0,69-32 0,1 1 0,-67 63 0,101-82 0,-1 1 0,2 0 0,1 2 0,0-1 0,1 2 0,1 0 0,1 1 0,1 0 0,-10 28 0,18-40 0,1-1 0,-1 1 0,2 0 0,-1-1 0,1 1 0,1 0 0,0 0 0,0 0 0,1 0 0,0 0 0,0-1 0,1 1 0,1 0 0,0-1 0,4 10 0,-3-10 0,1-1 0,0-1 0,0 1 0,0-1 0,1 0 0,0 0 0,1 0 0,-1-1 0,1 0 0,0-1 0,1 1 0,-1-1 0,1-1 0,0 1 0,1-1 0,12 4 0,-3-3 14,-1 0-1,1-2 0,0 0 0,0 0 1,1-2-1,-1 0 0,0-1 1,22-4-1,9-3-756,84-23 1,-59 8-6084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7.659"/>
    </inkml:context>
    <inkml:brush xml:id="br0">
      <inkml:brushProperty name="width" value="0.05" units="cm"/>
      <inkml:brushProperty name="height" value="0.05" units="cm"/>
    </inkml:brush>
  </inkml:definitions>
  <inkml:trace contextRef="#ctx0" brushRef="#br0">2 189 24575,'0'-25'0,"-2"9"0,2-1 0,1 0 0,0 1 0,0-1 0,2 1 0,0 0 0,11-30 0,-14 46 0,0-1 0,0 1 0,0 0 0,1 0 0,-1 0 0,0 0 0,0-1 0,0 1 0,1 0 0,-1 0 0,0 0 0,0 0 0,1 0 0,-1 0 0,0 0 0,0 0 0,1 0 0,-1 0 0,0 0 0,0 0 0,1 0 0,-1 0 0,0 0 0,0 0 0,0 0 0,1 0 0,-1 0 0,0 0 0,0 0 0,1 0 0,-1 0 0,0 0 0,0 1 0,0-1 0,1 0 0,-1 0 0,0 0 0,0 0 0,0 1 0,1-1 0,-1 0 0,0 0 0,0 0 0,0 1 0,0-1 0,0 0 0,0 0 0,0 0 0,1 1 0,-1-1 0,0 0 0,0 0 0,0 1 0,0-1 0,0 0 0,0 0 0,0 1 0,7 15 0,-2 1 0,-1 0 0,-1 0 0,1 21 0,-3-22 0,1-1 0,0 1 0,2-1 0,5 16 0,-9-30 0,0-1 0,0 0 0,0 0 0,0 1 0,0-1 0,0 0 0,0 0 0,0 0 0,0 1 0,0-1 0,0 0 0,0 0 0,1 0 0,-1 0 0,0 1 0,0-1 0,0 0 0,0 0 0,1 0 0,-1 0 0,0 1 0,0-1 0,0 0 0,1 0 0,-1 0 0,0 0 0,0 0 0,0 0 0,1 0 0,-1 0 0,0 0 0,0 0 0,1 0 0,-1 0 0,0 0 0,0 0 0,0 0 0,1 0 0,-1 0 0,0 0 0,9-9 0,6-19 0,-14 25 0,4-8 0,4-8 0,1 0 0,15-23 0,-22 38 0,0 0 0,0 0 0,0 0 0,1 0 0,-1 1 0,1-1 0,0 1 0,0 0 0,0 0 0,0 1 0,1-1 0,-1 1 0,1 0 0,-1 0 0,9-2 0,-10 4 0,0 0 0,1 0 0,-1 0 0,1 1 0,-1-1 0,1 1 0,-1 0 0,0 0 0,0 0 0,1 0 0,-1 1 0,0-1 0,0 1 0,0 0 0,0 0 0,-1 0 0,1 0 0,0 0 0,-1 0 0,0 1 0,1 0 0,-1-1 0,0 1 0,0 0 0,1 3 0,6 8 0,-2 0 0,0 0 0,0 0 0,4 17 0,-6-15-273,-1 1 0,-1-1 0,0 1 0,0 30 0,-3-23-6553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8.075"/>
    </inkml:context>
    <inkml:brush xml:id="br0">
      <inkml:brushProperty name="width" value="0.05" units="cm"/>
      <inkml:brushProperty name="height" value="0.05" units="cm"/>
    </inkml:brush>
  </inkml:definitions>
  <inkml:trace contextRef="#ctx0" brushRef="#br0">145 354 24575,'7'-8'0,"0"0"0,0-1 0,-1 0 0,-1 0 0,1 0 0,5-15 0,19-63 0,-25 72 0,-2 7 0,16-62 0,-18 64 0,1-1 0,-2 0 0,1 0 0,-1 1 0,0-1 0,0 0 0,-1 0 0,-1-7 0,2 13 0,0-1 0,-1 1 0,1 0 0,0-1 0,-1 1 0,1 0 0,-1-1 0,1 1 0,-1 0 0,0 0 0,1-1 0,-1 1 0,0 0 0,0 0 0,0 0 0,0 0 0,0 0 0,0 0 0,0 1 0,0-1 0,0 0 0,-1 0 0,1 1 0,0-1 0,0 1 0,-1-1 0,1 1 0,0-1 0,-1 1 0,1 0 0,-1 0 0,1 0 0,0 0 0,-1 0 0,1 0 0,0 0 0,-1 0 0,1 0 0,-1 1 0,1-1 0,0 0 0,0 1 0,-1-1 0,1 1 0,-2 1 0,-3 1 0,1 0 0,-1 1 0,0 0 0,1 0 0,0 0 0,0 1 0,0-1 0,-5 7 0,-5 11 0,1 0 0,1 1 0,1 0 0,1 1 0,1 0 0,1 1 0,1 0 0,1 1 0,1-1 0,2 1 0,1 0 0,-1 44 0,4-14 0,3 0 0,3 0 0,1 0 0,30 104 0,20 8 0,-36-114 0,-3 0 0,-2 1 0,14 88 0,-29-136 0,0-1 0,-1 0 0,0 0 0,0 0 0,0 0 0,-1 0 0,0 0 0,0 0 0,-1 0 0,0 0 0,-2 6 0,2-9 0,0 0 0,1-1 0,-1 1 0,0-1 0,-1 1 0,1-1 0,0 0 0,-1 0 0,1 0 0,-1 0 0,0 0 0,1-1 0,-1 1 0,0-1 0,0 1 0,0-1 0,0 0 0,0-1 0,0 1 0,-1 0 0,1-1 0,-5 1 0,-2-1-114,1 0 1,0 0-1,0-1 0,0-1 0,0 1 1,0-1-1,1-1 0,-1 1 0,0-2 1,1 1-1,-13-8 0,-15-11-6712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8.452"/>
    </inkml:context>
    <inkml:brush xml:id="br0">
      <inkml:brushProperty name="width" value="0.05" units="cm"/>
      <inkml:brushProperty name="height" value="0.05" units="cm"/>
    </inkml:brush>
  </inkml:definitions>
  <inkml:trace contextRef="#ctx0" brushRef="#br0">1 142 24575,'0'-5'0,"1"0"0,0 0 0,0 0 0,1 1 0,-1-1 0,1 1 0,0-1 0,0 1 0,1-1 0,2-3 0,1-1 0,1 0 0,-1 1 0,13-11 0,-13 14 0,-1 0 0,2 1 0,-1 0 0,0 1 0,1-1 0,0 1 0,-1 0 0,1 1 0,1 0 0,-1 0 0,0 0 0,0 1 0,1 0 0,-1 1 0,0-1 0,12 2 0,10 2 0,0 2 0,56 15 0,-3 0 0,-11-11-1365,-41-7-5461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8.776"/>
    </inkml:context>
    <inkml:brush xml:id="br0">
      <inkml:brushProperty name="width" value="0.05" units="cm"/>
      <inkml:brushProperty name="height" value="0.05" units="cm"/>
    </inkml:brush>
  </inkml:definitions>
  <inkml:trace contextRef="#ctx0" brushRef="#br0">64 4 24575,'0'0'0,"0"0"0,-1 0 0,1 0 0,0 0 0,0-1 0,0 1 0,0 0 0,0 0 0,0 0 0,0 0 0,0 0 0,0 0 0,0-1 0,0 1 0,0 0 0,0 0 0,0 0 0,0 0 0,1 0 0,-1 0 0,0 0 0,0-1 0,0 1 0,0 0 0,0 0 0,0 0 0,0 0 0,0 0 0,0 0 0,0 0 0,0 0 0,0 0 0,1-1 0,-1 1 0,0 0 0,0 0 0,0 0 0,0 0 0,0 0 0,0 0 0,0 0 0,1 0 0,-1 0 0,0 0 0,0 0 0,0 0 0,0 0 0,0 0 0,0 0 0,1 0 0,-1 0 0,0 0 0,0 0 0,0 0 0,0 0 0,0 0 0,0 0 0,0 0 0,1 0 0,-1 1 0,0-1 0,0 0 0,10 9 0,8 16 0,-1 4 0,-5-8 0,0 1 0,2-2 0,0 0 0,1-1 0,33 32 0,-47-50 0,0 0 0,1 1 0,-1-1 0,0 0 0,1 0 0,-1 0 0,1-1 0,-1 1 0,1 0 0,0 0 0,-1-1 0,1 1 0,0-1 0,-1 0 0,1 1 0,0-1 0,3 0 0,-5 0 0,1-1 0,0 1 0,-1-1 0,1 1 0,0-1 0,-1 1 0,1-1 0,-1 1 0,1-1 0,0 1 0,-1-1 0,0 0 0,1 1 0,-1-1 0,1 0 0,-1 0 0,0 1 0,1-1 0,-1 0 0,0 0 0,0 0 0,0 1 0,0-1 0,0 0 0,0-1 0,1-6 0,-2 1 0,1-1 0,-1 1 0,0-1 0,-1 0 0,-3-8 0,1 0 0,-2 1 0,0-1 0,-1 2 0,0-1 0,-10-14 0,15 27 0,1 0 0,0 0 0,-1 0 0,1 0 0,-1 0 0,0 0 0,0 0 0,1 1 0,-1-1 0,0 1 0,-1-1 0,1 1 0,0 0 0,0 0 0,0 0 0,-1 0 0,1 0 0,-1 0 0,1 1 0,0-1 0,-1 1 0,1-1 0,-1 1 0,1 0 0,-1 0 0,1 1 0,-1-1 0,1 0 0,-1 1 0,1-1 0,-1 1 0,1 0 0,0 0 0,-1 0 0,1 0 0,0 0 0,0 0 0,0 1 0,0-1 0,0 1 0,-4 3 0,-6 8-79,0 1 0,0 1 1,1 0-1,1 0 0,1 1 0,0 1 0,-10 26 0,11-25-655,-8 16-6092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9.558"/>
    </inkml:context>
    <inkml:brush xml:id="br0">
      <inkml:brushProperty name="width" value="0.05" units="cm"/>
      <inkml:brushProperty name="height" value="0.05" units="cm"/>
    </inkml:brush>
  </inkml:definitions>
  <inkml:trace contextRef="#ctx0" brushRef="#br0">163 370 24575,'26'-32'0,"-29"31"0,1 1 0,-1 0 0,0 1 0,0-1 0,1 1 0,-1-1 0,0 1 0,-3 1 0,1-1 0,0 1 0,0-1 0,-1 0 0,1-1 0,0 1 0,-1-1 0,1 0 0,0-1 0,-1 1 0,1-1 0,0 0 0,-1 0 0,1-1 0,0 1 0,0-1 0,0 0 0,0-1 0,1 1 0,-1-1 0,1 0 0,-1 0 0,1 0 0,0-1 0,0 0 0,0 1 0,1-1 0,-1-1 0,1 1 0,0 0 0,0-1 0,1 0 0,-1 1 0,1-1 0,0 0 0,0 0 0,1 0 0,0-1 0,0 1 0,0 0 0,0-1 0,1 1 0,-1 0 0,2-1 0,0-5 0,0-3 0,2 0 0,-1 1 0,2 0 0,0-1 0,1 1 0,9-19 0,-10 24 0,0 0 0,1 0 0,0 0 0,0 1 0,1 0 0,0 0 0,0 0 0,1 1 0,0 0 0,13-10 0,-18 15 0,-1 0 0,1 1 0,-1-1 0,1 0 0,0 0 0,-1 1 0,1-1 0,0 1 0,-1-1 0,1 1 0,0 0 0,0-1 0,-1 1 0,1 0 0,0 0 0,0 0 0,0 1 0,-1-1 0,1 0 0,0 1 0,-1-1 0,1 1 0,0-1 0,-1 1 0,1 0 0,0 0 0,-1 0 0,1 0 0,-1 0 0,0 0 0,1 0 0,-1 0 0,0 1 0,0-1 0,0 0 0,0 1 0,0-1 0,0 1 0,0-1 0,0 1 0,0 0 0,-1-1 0,1 3 0,4 9 0,-1 0 0,0 0 0,-1 0 0,2 20 0,-3-21 0,19 179 0,1 12 0,1-78 0,13 94 0,-35-218 0,-1 1 0,0-1 0,0 1 0,0-1 0,0 1 0,0-1 0,0 1 0,0-1 0,0 1 0,0-1 0,-1 1 0,1-1 0,-1 1 0,1-1 0,-2 2 0,2-2 0,-1-1 0,1 0 0,0 0 0,-1 0 0,1 0 0,-1 1 0,1-1 0,-1 0 0,1 0 0,-1 0 0,1 0 0,-1 0 0,1 0 0,-1 0 0,1-1 0,0 1 0,-1 0 0,1 0 0,-1 0 0,1 0 0,-1 0 0,1-1 0,0 1 0,-1 0 0,1 0 0,-1-1 0,1 1 0,0 0 0,-1-1 0,1 0 0,-35-39 0,30 34 0,-11-17 0,8 10 0,-1 1 0,0 1 0,-15-16 0,23 25 0,-1 1 0,0-1 0,0 0 0,0 1 0,0-1 0,0 1 0,0 0 0,0-1 0,0 1 0,-1 0 0,1 1 0,0-1 0,-1 0 0,1 1 0,-1-1 0,1 1 0,-1 0 0,1-1 0,0 1 0,-1 0 0,1 1 0,-1-1 0,1 0 0,-1 1 0,1-1 0,-4 2 0,3 0 0,1 0 0,-1 0 0,1 0 0,-1 0 0,1 0 0,0 1 0,0-1 0,0 1 0,0-1 0,0 1 0,1 0 0,-1 0 0,1 0 0,0 0 0,0 0 0,0 0 0,0 0 0,0 0 0,1 0 0,-1 0 0,1 1 0,0-1 0,0 0 0,0 0 0,1 4 0,-1 5 0,2-1 0,0 1 0,0-1 0,1 0 0,7 19 0,17 21-1365,-13-30-5461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8:59.949"/>
    </inkml:context>
    <inkml:brush xml:id="br0">
      <inkml:brushProperty name="width" value="0.05" units="cm"/>
      <inkml:brushProperty name="height" value="0.05" units="cm"/>
    </inkml:brush>
  </inkml:definitions>
  <inkml:trace contextRef="#ctx0" brushRef="#br0">30 73 24575,'-3'-4'0,"-1"0"0,1 0 0,1 0 0,-1 0 0,0 0 0,1 0 0,0-1 0,0 1 0,0-1 0,1 0 0,-2-6 0,30 39 0,-23-18 0,1 0 0,-1 0 0,-1 1 0,0-1 0,-1 1 0,1-1 0,-2 1 0,1 13 0,4 22 0,-6-45 0,0-1 0,0 0 0,0 0 0,0 0 0,0 0 0,0 1 0,0-1 0,0 0 0,0 0 0,0 0 0,0 0 0,0 1 0,0-1 0,0 0 0,0 0 0,0 0 0,0 0 0,1 0 0,-1 1 0,0-1 0,0 0 0,0 0 0,0 0 0,0 0 0,0 0 0,0 0 0,0 1 0,1-1 0,-1 0 0,0 0 0,0 0 0,0 0 0,0 0 0,1 0 0,-1 0 0,0 0 0,0 0 0,0 0 0,0 0 0,0 0 0,1 0 0,-1 0 0,0 0 0,0 0 0,0 0 0,0 0 0,1 0 0,-1 0 0,0 0 0,0 0 0,0 0 0,0 0 0,0 0 0,1 0 0,8-11 0,6-17 0,4-14 0,-11 24 0,0 0 0,1 1 0,17-26 0,-25 41 0,1 0 0,-1 1 0,1-1 0,-1 0 0,1 0 0,0 1 0,0-1 0,-1 1 0,1 0 0,0-1 0,0 1 0,1 0 0,-1 0 0,0 0 0,4-1 0,-5 2 0,1 0 0,-1 0 0,0 1 0,1-1 0,-1 0 0,0 0 0,1 0 0,-1 1 0,0-1 0,0 1 0,1-1 0,-1 1 0,0 0 0,0-1 0,0 1 0,0 0 0,0 0 0,0 0 0,0-1 0,1 3 0,2 1 0,-1 1 0,0 0 0,0 0 0,0 1 0,-1-1 0,1 0 0,-1 1 0,-1 0 0,1-1 0,1 11 0,1 49-1365,-4-37-5461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0.438"/>
    </inkml:context>
    <inkml:brush xml:id="br0">
      <inkml:brushProperty name="width" value="0.05" units="cm"/>
      <inkml:brushProperty name="height" value="0.05" units="cm"/>
    </inkml:brush>
  </inkml:definitions>
  <inkml:trace contextRef="#ctx0" brushRef="#br0">186 462 24575,'0'-11'0,"-1"-1"0,0 1 0,-1-1 0,0 1 0,-4-12 0,5 18 0,-1 0 0,0 0 0,0 1 0,0-1 0,-1 1 0,1-1 0,-1 1 0,0 0 0,0 0 0,-1 0 0,1 1 0,-1-1 0,-7-4 0,10 7 0,-1 0 0,1 0 0,-1 0 0,1 1 0,-1-1 0,0 0 0,1 1 0,-1-1 0,0 1 0,1 0 0,-1 0 0,0-1 0,0 1 0,1 0 0,-1 1 0,0-1 0,0 0 0,1 0 0,-1 1 0,0-1 0,-1 1 0,-1 1 0,1 0 0,0 0 0,0 0 0,0 0 0,0 0 0,0 1 0,0-1 0,1 1 0,-4 5 0,-2 3 0,0 1 0,1 0 0,1 1 0,-7 15 0,10-20 0,0 1 0,1-1 0,0 1 0,0 0 0,0 0 0,1 0 0,1-1 0,-1 1 0,2 0 0,0 10 0,0-15 0,-1 0 0,1-1 0,0 1 0,0-1 0,1 1 0,-1-1 0,1 0 0,0 1 0,0-1 0,0 0 0,0 0 0,0 0 0,0-1 0,1 1 0,0 0 0,-1-1 0,1 0 0,0 0 0,0 1 0,0-2 0,1 1 0,-1 0 0,0-1 0,1 1 0,-1-1 0,1 0 0,3 1 0,-1-2 0,1 1 0,-1-1 0,0 0 0,0-1 0,0 1 0,0-1 0,1 0 0,-1-1 0,-1 1 0,1-1 0,0-1 0,0 1 0,-1-1 0,1 0 0,-1 0 0,0 0 0,9-8 0,0 0 0,-1-1 0,-1-1 0,0 0 0,0 0 0,9-16 0,-9 9 0,0-1 0,-1 0 0,-2-1 0,0-1 0,-1 1 0,-1-1 0,-2 0 0,0-1 0,-1 1 0,-2-1 0,0 0 0,-1 0 0,-2 0 0,0 0 0,-2 1 0,0-1 0,-10-32 0,13 54 0,-1 1 0,1-1 0,-1 1 0,1 0 0,-1-1 0,1 1 0,-1-1 0,0 1 0,0 0 0,0 0 0,0-1 0,0 1 0,0 0 0,0 0 0,0 0 0,0 0 0,-1 0 0,0-1 0,1 2 0,0 0 0,0 1 0,1-1 0,-1 0 0,0 0 0,0 0 0,1 1 0,-1-1 0,0 0 0,1 1 0,-1-1 0,0 1 0,1-1 0,-1 0 0,0 1 0,1 0 0,-1-1 0,1 1 0,-1-1 0,1 1 0,-1 0 0,1-1 0,0 1 0,-1 0 0,1-1 0,0 1 0,0 0 0,-1 0 0,1-1 0,0 1 0,0 0 0,0 0 0,0-1 0,0 1 0,0 0 0,0 1 0,-3 16 0,1 0 0,0 0 0,1 0 0,1 0 0,1 0 0,5 29 0,31 111 0,-21-96 0,-13-50-79,8 32-350,1-1 1,21 50-1,-23-72-6397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0.824"/>
    </inkml:context>
    <inkml:brush xml:id="br0">
      <inkml:brushProperty name="width" value="0.05" units="cm"/>
      <inkml:brushProperty name="height" value="0.05" units="cm"/>
    </inkml:brush>
  </inkml:definitions>
  <inkml:trace contextRef="#ctx0" brushRef="#br0">105 292 24575,'1'-4'0,"-1"0"0,1 1 0,0-1 0,0 1 0,1-1 0,3-5 0,5-18 0,-7 7 0,-2 15 0,-1 0 0,0 1 0,1-1 0,0 1 0,0 0 0,0-1 0,1 1 0,-1 0 0,1 0 0,0-1 0,0 1 0,0 1 0,1-1 0,0 0 0,-1 1 0,1-1 0,0 1 0,1 0 0,-1 0 0,1 0 0,-1 0 0,6-2 0,-5 2 0,1 1 0,-1-1 0,0 0 0,0 0 0,0 0 0,-1-1 0,1 1 0,-1-1 0,5-6 0,-7 8 0,-1 1 0,1-1 0,-1 0 0,1 1 0,-1-1 0,0 0 0,1 1 0,-1-1 0,0 0 0,0 1 0,0-1 0,0 0 0,-1 0 0,1 1 0,0-1 0,-1 0 0,1 1 0,-1-1 0,1 1 0,-1-1 0,0 1 0,0-1 0,0 1 0,0-1 0,0 1 0,0 0 0,0-1 0,0 1 0,0 0 0,-1 0 0,-1-1 0,0-2 0,-1 1 0,0 0 0,0 0 0,0 0 0,0 0 0,0 1 0,-1 0 0,1-1 0,-1 2 0,1-1 0,-1 0 0,0 1 0,0 0 0,0 0 0,0 1 0,0-1 0,1 1 0,-1 0 0,0 0 0,-8 2 0,7-1 0,1 1 0,-1 0 0,1 0 0,0 1 0,0-1 0,0 1 0,0 0 0,0 1 0,1-1 0,-1 1 0,1 0 0,0 0 0,0 0 0,0 0 0,1 1 0,0-1 0,-5 10 0,4-7 0,1 0 0,0 0 0,0 1 0,1-1 0,0 1 0,0-1 0,1 1 0,0 0 0,0 0 0,1-1 0,0 1 0,0 0 0,1 0 0,0 0 0,0-1 0,1 1 0,0 0 0,1-1 0,-1 0 0,1 1 0,1-1 0,-1 0 0,1-1 0,0 1 0,7 7 0,-4-5 0,1 0 0,0 0 0,0-1 0,1 0 0,0-1 0,0 1 0,1-2 0,0 0 0,0 0 0,1-1 0,-1 0 0,1 0 0,0-1 0,1-1 0,-1 0 0,17 2 0,10-3-1365,-2-1-5461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1.296"/>
    </inkml:context>
    <inkml:brush xml:id="br0">
      <inkml:brushProperty name="width" value="0.05" units="cm"/>
      <inkml:brushProperty name="height" value="0.05" units="cm"/>
    </inkml:brush>
  </inkml:definitions>
  <inkml:trace contextRef="#ctx0" brushRef="#br0">21 78 24575,'0'-3'0,"0"-1"0,0 1 0,-1 0 0,1-1 0,-1 1 0,0 0 0,0 0 0,0-1 0,0 1 0,0 0 0,-1 0 0,0 0 0,1 0 0,-3-2 0,3 5 0,1 0 0,0 0 0,-1 1 0,1-1 0,0 0 0,0 0 0,-1 1 0,1-1 0,0 0 0,0 1 0,-1-1 0,1 0 0,0 1 0,0-1 0,0 1 0,0-1 0,0 0 0,0 1 0,0-1 0,0 1 0,0-1 0,0 0 0,0 1 0,0-1 0,0 0 0,0 1 0,0-1 0,0 1 0,0-1 0,0 0 0,0 1 0,0-1 0,1 0 0,-1 1 0,0 0 0,3 21 0,34 191 0,19 133 0,-50-267 0,-6-86 0,-5-282 0,7 199 0,17-108 0,-17 187 0,1-1 0,0 1 0,0 0 0,1 0 0,1 1 0,8-16 0,-12 25 0,0-1 0,0 0 0,0 0 0,1 1 0,-1-1 0,1 0 0,-1 1 0,1-1 0,-1 1 0,1 0 0,0 0 0,0-1 0,0 1 0,0 0 0,0 1 0,0-1 0,2-1 0,-2 2 0,0 1 0,0-1 0,0 0 0,0 1 0,0-1 0,0 1 0,0-1 0,0 1 0,0 0 0,0 0 0,0 0 0,-1 0 0,1 0 0,0 0 0,-1 0 0,1 1 0,-1-1 0,1 1 0,-1-1 0,0 1 0,1 0 0,0 1 0,3 5 7,0 1 0,0-1 0,-1 1 0,0-1 0,0 1 1,-1 1-1,-1-1 0,1 0 0,-2 1 0,1-1 0,-1 1 0,0-1 0,-1 1 0,-1 0 0,1-1 0,-3 11 0,2-9-113,-1 1 0,-1-1 0,0 0 0,0 0 0,-1 0 0,-1 0-1,0-1 1,0 0 0,-1 0 0,0 0 0,-1-1 0,0 1 0,-9 8 0,2-7-6720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2.042"/>
    </inkml:context>
    <inkml:brush xml:id="br0">
      <inkml:brushProperty name="width" value="0.05" units="cm"/>
      <inkml:brushProperty name="height" value="0.05" units="cm"/>
    </inkml:brush>
  </inkml:definitions>
  <inkml:trace contextRef="#ctx0" brushRef="#br0">20 214 24575,'4'0'0,"1"0"0,-1-1 0,1 1 0,-1-1 0,1 0 0,-1 0 0,1-1 0,-1 1 0,0-1 0,0 0 0,0 0 0,0 0 0,0-1 0,0 1 0,-1-1 0,1 0 0,-1 0 0,0 0 0,0 0 0,0-1 0,0 1 0,0-1 0,-1 0 0,0 0 0,1 0 0,-2 0 0,1 0 0,0 0 0,-1-1 0,2-5 0,-2 2 0,0 0 0,0 0 0,0 0 0,-1 0 0,0 0 0,-1-1 0,0 1 0,-3-14 0,4 20 0,-1 0 0,1 0 0,0 0 0,-1 0 0,0 1 0,1-1 0,-1 0 0,0 0 0,0 0 0,0 1 0,0-1 0,-1 0 0,1 1 0,0-1 0,-1 1 0,1 0 0,-1-1 0,1 1 0,-1 0 0,1 0 0,-1 0 0,0 0 0,0 0 0,0 0 0,1 1 0,-1-1 0,0 0 0,0 1 0,0 0 0,0-1 0,0 1 0,0 0 0,0 0 0,0 0 0,0 0 0,0 0 0,0 1 0,0-1 0,0 1 0,-3 0 0,2 1 0,0 0 0,0-1 0,0 1 0,1 0 0,-1 1 0,0-1 0,1 0 0,-1 1 0,1-1 0,0 1 0,0 0 0,0 0 0,0 0 0,0 0 0,1 0 0,-1 0 0,0 6 0,-2 2 0,0 1 0,1-1 0,-2 21 0,4-19 0,1 1 0,0-1 0,1 0 0,1 0 0,0 0 0,1 0 0,0-1 0,1 1 0,0-1 0,1 0 0,0 0 0,1 0 0,9 12 0,-11-17 0,0 1 0,1-2 0,1 1 0,-1-1 0,1 1 0,0-2 0,0 1 0,1-1 0,-1 1 0,1-2 0,0 1 0,1-1 0,-1 0 0,1-1 0,0 0 0,0 0 0,0 0 0,0-1 0,0-1 0,1 1 0,9 0 0,-13-2 0,0 0 0,-1-1 0,1 1 0,-1-1 0,1 0 0,-1 0 0,0 0 0,1 0 0,-1-1 0,0 0 0,0 0 0,0 0 0,0 0 0,0-1 0,0 0 0,5-5 0,-5 4 0,-1-1 0,1 1 0,-1-1 0,0 0 0,-1 0 0,1 0 0,-1 0 0,0-1 0,-1 1 0,1-1 0,1-10 0,-2-3 0,0-1 0,-1 1 0,-1 0 0,-1-1 0,-1 1 0,-8-31 0,6 34 0,4 13 0,-1-1 0,1 1 0,0-1 0,0 1 0,0-1 0,0 1 0,1-1 0,0 1 0,-1-1 0,1 1 0,0-1 0,1 0 0,0-5 0,0 8 0,-1 1 0,0 0 0,1 0 0,-1-1 0,0 1 0,1 0 0,-1 0 0,1 0 0,-1 0 0,0 0 0,1-1 0,-1 1 0,1 0 0,-1 0 0,1 0 0,-1 0 0,0 0 0,1 0 0,-1 0 0,1 0 0,-1 0 0,1 1 0,-1-1 0,0 0 0,1 0 0,-1 0 0,1 0 0,-1 1 0,0-1 0,1 0 0,-1 0 0,0 1 0,1-1 0,-1 0 0,0 1 0,1-1 0,-1 0 0,1 1 0,12 13 0,-5 0 0,0 0 0,-1 0 0,-1 0 0,9 29 0,12 27 0,-27-70 0,0 0 0,1 0 0,-1 0 0,0-1 0,0 1 0,0 0 0,0 0 0,0 0 0,0-1 0,0 1 0,0 0 0,0 0 0,0 0 0,1-1 0,-1 1 0,0 0 0,0 0 0,0 0 0,0 0 0,1 0 0,-1-1 0,0 1 0,0 0 0,0 0 0,0 0 0,1 0 0,-1 0 0,0 0 0,0 0 0,0 0 0,1 0 0,-1 0 0,0 0 0,0 0 0,1 0 0,-1 0 0,0 0 0,0 0 0,0 0 0,1 0 0,-1 0 0,0 0 0,0 0 0,0 0 0,1 0 0,-1 0 0,0 1 0,0-1 0,0 0 0,0 0 0,1 0 0,-1 0 0,0 0 0,0 0 0,0 1 0,0-1 0,1 0 0,1-26 0,-1 20 0,0-7 0,1-1 0,7-21 0,-9 33 0,1 0 0,-1-1 0,1 1 0,0 0 0,0-1 0,0 1 0,0 0 0,0 0 0,1 0 0,-1 0 0,1 0 0,-1 0 0,1 1 0,0-1 0,0 0 0,-1 1 0,1-1 0,0 1 0,0 0 0,1 0 0,-1-1 0,0 1 0,3 0 0,-3 1 0,0 0 0,0 0 0,0 1 0,1-1 0,-1 1 0,0-1 0,0 1 0,0 0 0,0 0 0,0 0 0,0 0 0,-1 0 0,1 0 0,0 1 0,0-1 0,-1 1 0,1-1 0,-1 1 0,0 0 0,1-1 0,-1 1 0,2 2 0,26 49 0,-24-43 0,21 54 94,-20-45-580,1-1-1,11 20 1,-6-19-6340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7.373"/>
    </inkml:context>
    <inkml:brush xml:id="br0">
      <inkml:brushProperty name="width" value="0.05" units="cm"/>
      <inkml:brushProperty name="height" value="0.05" units="cm"/>
    </inkml:brush>
  </inkml:definitions>
  <inkml:trace contextRef="#ctx0" brushRef="#br0">46 1 24575,'-17'510'0,"12"-442"-28,3-32-418,-1 1 1,-9 37-1,6-51-6380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2.478"/>
    </inkml:context>
    <inkml:brush xml:id="br0">
      <inkml:brushProperty name="width" value="0.05" units="cm"/>
      <inkml:brushProperty name="height" value="0.05" units="cm"/>
    </inkml:brush>
  </inkml:definitions>
  <inkml:trace contextRef="#ctx0" brushRef="#br0">186 597 24575,'2'0'0,"-1"-1"0,0 1 0,0-1 0,1 1 0,-1-1 0,0 0 0,0 1 0,0-1 0,0 0 0,0 0 0,0 0 0,0 0 0,0 0 0,0 0 0,0 0 0,-1 0 0,1 0 0,0 0 0,-1-1 0,2 0 0,11-30 0,-11 29 0,0-6 0,1 0 0,-1 0 0,0 0 0,-1 0 0,0 0 0,-1 0 0,0 0 0,0 0 0,-1 0 0,-2-14 0,2 19 0,0 0 0,0 0 0,0 1 0,0-1 0,0 0 0,-1 1 0,0-1 0,1 1 0,-1-1 0,-1 1 0,1 0 0,0 0 0,-1 0 0,0 0 0,1 0 0,-1 1 0,0-1 0,-1 1 0,1 0 0,0 0 0,-1 0 0,1 0 0,-1 0 0,1 1 0,-1 0 0,-7-2 0,6 3 0,0 0 0,0 0 0,1 0 0,-1 1 0,0 0 0,1 0 0,-1 0 0,0 1 0,1-1 0,0 1 0,-1 0 0,1 0 0,0 1 0,0-1 0,0 1 0,0 0 0,1 0 0,-1 0 0,1 1 0,0-1 0,0 1 0,-4 5 0,-1 2 0,0 1 0,1-1 0,0 2 0,1-1 0,1 1 0,-7 19 0,11-27 0,-1 1 0,2-1 0,-1 1 0,0 0 0,1-1 0,0 1 0,1-1 0,-1 1 0,1-1 0,0 1 0,0-1 0,1 1 0,-1-1 0,1 0 0,0 0 0,1 0 0,-1 0 0,1 0 0,4 5 0,-5-8 0,0 1 0,0 0 0,1-1 0,0 0 0,-1 1 0,1-1 0,0 0 0,0-1 0,0 1 0,0 0 0,0-1 0,1 0 0,-1 1 0,0-1 0,1-1 0,-1 1 0,1 0 0,-1-1 0,0 0 0,1 0 0,-1 0 0,1 0 0,-1 0 0,1-1 0,-1 1 0,1-1 0,-1 0 0,0 0 0,1 0 0,-1-1 0,4-2 0,2 0 0,0-1 0,-1 0 0,0-1 0,0 1 0,-1-2 0,1 1 0,-1-1 0,-1 0 0,1-1 0,-1 1 0,9-17 0,-7 10 0,-2 0 0,0-1 0,-1 1 0,0-1 0,-1 0 0,4-28 0,-5-4 0,-1 1 0,-3-1 0,-12-91 0,8 91 0,4 29 0,0 0 0,-2 1 0,-6-23 0,8 95 0,11 61 0,41 198 0,-47-293-195,2-1 0,0 0 0,1 0 0,1-1 0,0 0 0,19 29 0,-12-28-6631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2.873"/>
    </inkml:context>
    <inkml:brush xml:id="br0">
      <inkml:brushProperty name="width" value="0.05" units="cm"/>
      <inkml:brushProperty name="height" value="0.05" units="cm"/>
    </inkml:brush>
  </inkml:definitions>
  <inkml:trace contextRef="#ctx0" brushRef="#br0">32 175 24575,'0'-3'0,"0"1"0,0 0 0,1 0 0,-1 0 0,1-1 0,-1 1 0,1 0 0,0 0 0,0 0 0,0 0 0,0 0 0,0 0 0,1 0 0,-1 1 0,0-1 0,1 0 0,0 1 0,-1-1 0,1 1 0,0-1 0,0 1 0,-1 0 0,1 0 0,0 0 0,3-1 0,-3 1 0,1 0 0,-1-1 0,0 1 0,0 0 0,0-1 0,0 1 0,0-1 0,0 0 0,0 0 0,-1 0 0,1 0 0,-1 0 0,1 0 0,-1 0 0,0 0 0,1-1 0,-1 1 0,1-4 0,-2 2 0,0 1 0,0 0 0,-1-1 0,1 1 0,-1 0 0,0-1 0,0 1 0,0 0 0,0 0 0,-1 0 0,1 0 0,-1 0 0,0 0 0,1 0 0,-5-4 0,3 4 0,1 0 0,0 0 0,-1 0 0,1 0 0,-1 1 0,0-1 0,0 1 0,0 0 0,0 0 0,-1 0 0,1 1 0,0-1 0,-1 1 0,-3-2 0,6 3 0,0 0 0,0 1 0,-1-1 0,1 0 0,0 1 0,0-1 0,0 0 0,0 1 0,0 0 0,0-1 0,-1 1 0,1-1 0,0 1 0,1 0 0,-1 0 0,0 0 0,0 0 0,0 0 0,0 0 0,1 0 0,-1 0 0,0 0 0,1 0 0,-1 0 0,1 0 0,-1 0 0,1 0 0,0 0 0,0 1 0,-1-1 0,1 0 0,0 0 0,0 3 0,-4 46 0,4-45 0,0 9-114,0-1 1,0 1-1,2-1 0,0 1 0,0-1 1,1 0-1,1 0 0,0 0 0,0 0 1,2-1-1,7 15 0,2-4-6712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3.227"/>
    </inkml:context>
    <inkml:brush xml:id="br0">
      <inkml:brushProperty name="width" value="0.05" units="cm"/>
      <inkml:brushProperty name="height" value="0.05" units="cm"/>
    </inkml:brush>
  </inkml:definitions>
  <inkml:trace contextRef="#ctx0" brushRef="#br0">3 90 24575,'-2'-32'0,"1"-23"0,1 55 0,1 0 0,-1 0 0,0 0 0,0 0 0,0 0 0,0 0 0,0 0 0,0 0 0,0 0 0,1 0 0,-1 0 0,0 0 0,0 0 0,0 0 0,0 0 0,0 0 0,0 0 0,0 0 0,1 0 0,-1 0 0,0 0 0,0 0 0,0 0 0,0 0 0,0 0 0,0 0 0,0 0 0,0 0 0,0 0 0,1 0 0,-1 0 0,0-1 0,0 1 0,0 0 0,0 0 0,0 0 0,0 0 0,0 0 0,0 0 0,0 0 0,0 0 0,0-1 0,0 1 0,0 0 0,0 0 0,0 0 0,0 0 0,0 0 0,0 0 0,0 0 0,0-1 0,0 1 0,0 0 0,9 29 0,-4-6 0,-4-14 0,1 0 0,0-1 0,0 1 0,6 11 0,-7-18 0,-1 0 0,1-1 0,0 1 0,0-1 0,0 1 0,1-1 0,-1 1 0,0-1 0,0 1 0,1-1 0,-1 0 0,1 0 0,-1 0 0,1 0 0,-1 0 0,1 0 0,0 0 0,0-1 0,-1 1 0,1 0 0,0-1 0,0 0 0,0 1 0,0-1 0,-1 0 0,4 0 0,-2 0 0,0 0 0,0-1 0,0 1 0,0 0 0,0 1 0,0-1 0,0 1 0,0-1 0,0 1 0,0 0 0,-1 0 0,1 0 0,0 0 0,0 1 0,-1-1 0,1 1 0,-1 0 0,1-1 0,-1 1 0,0 0 0,0 0 0,0 1 0,0-1 0,0 0 0,0 1 0,-1-1 0,1 1 0,-1 0 0,0-1 0,1 1 0,-1 0 0,1 3 0,-1-1 9,1-1 1,0 1-1,0-1 0,1 0 0,-1 0 1,1 0-1,0 0 0,0 0 0,0 0 0,1-1 1,-1 0-1,5 3 0,-5-4-74,-1-1 1,1 0-1,-1 0 1,1-1-1,-1 1 1,1 0-1,0-1 0,0 0 1,-1 1-1,1-1 1,0 0-1,-1-1 1,1 1-1,0 0 0,0-1 1,-1 0-1,1 1 1,-1-1-1,1 0 1,-1 0-1,1 0 1,4-3-1,11-7-6761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03.586"/>
    </inkml:context>
    <inkml:brush xml:id="br0">
      <inkml:brushProperty name="width" value="0.05" units="cm"/>
      <inkml:brushProperty name="height" value="0.05" units="cm"/>
    </inkml:brush>
  </inkml:definitions>
  <inkml:trace contextRef="#ctx0" brushRef="#br0">0 0 24575,'0'5'0,"0"6"0,0 5 0,0 10 0,0 10 0,0 7 0,5 7 0,1 8 0,4 3 0,1 2 0,3 2 0,4 1 0,3-6 0,-1-5 0,-1-7 0,-2-6 0,0-12 0,-3-9-8191</inkml:trace>
  <inkml:trace contextRef="#ctx0" brushRef="#br0" timeOffset="1">82 492 24575,'0'-10'0,"0"-7"0,0-5 0,4 0 0,7 0 0,6 3 0,5 11 0,-2 9 0,-4 7-8191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35.149"/>
    </inkml:context>
    <inkml:brush xml:id="br0">
      <inkml:brushProperty name="width" value="0.05" units="cm"/>
      <inkml:brushProperty name="height" value="0.05" units="cm"/>
    </inkml:brush>
  </inkml:definitions>
  <inkml:trace contextRef="#ctx0" brushRef="#br0">987 516 24575,'0'-26'0,"-2"-1"0,-1 1 0,-1 0 0,-1 0 0,-1 0 0,-2 1 0,0 0 0,-15-29 0,15 37 0,-1 1 0,-1 0 0,0 0 0,-1 2 0,0-1 0,-1 1 0,-1 1 0,0 0 0,-1 0 0,-1 2 0,1 0 0,-26-14 0,19 14 0,-1 2 0,0 1 0,0 0 0,-1 2 0,0 0 0,0 1 0,0 2 0,0 0 0,-33 2 0,36 1 0,0 2 0,-1 0 0,1 1 0,0 1 0,1 1 0,-1 1 0,1 0 0,0 2 0,0 0 0,1 1 0,-20 14 0,29-17 0,2-1 0,-1 2 0,1-1 0,0 1 0,0 0 0,1 1 0,-1-1 0,2 1 0,-7 11 0,10-14 0,0 0 0,-1 0 0,2 0 0,-1 0 0,1 0 0,-1 0 0,1 1 0,1-1 0,-1 1 0,1-1 0,0 0 0,0 1 0,1-1 0,-1 1 0,1-1 0,0 0 0,1 1 0,1 4 0,3 3 0,1 0 0,0-1 0,1 0 0,0 0 0,1 0 0,0-1 0,0 0 0,1-1 0,23 17 0,9 4 0,64 35 0,-74-46 0,52 28 0,62 40 0,-118-70 0,-2 2 0,-1 1 0,26 26 0,-46-43 0,-1 1 0,0 0 0,0 0 0,0 1 0,0-1 0,-1 1 0,0 0 0,0-1 0,-1 1 0,1 1 0,-2-1 0,1 0 0,0 0 0,0 12 0,-2-13 0,0 0 0,-1 0 0,0 0 0,0 1 0,0-1 0,0 0 0,-1 0 0,0 0 0,0-1 0,0 1 0,-1 0 0,1-1 0,-1 0 0,0 1 0,-1-1 0,1 0 0,-1 0 0,-6 5 0,-9 6 0,-2 0 0,1-1 0,-2-1 0,0-1 0,0-1 0,-45 16 0,-149 31 0,59-29 0,141-27 0,-1-1 0,0-1 0,0 0 0,1-1 0,-1-1 0,0 0 0,-23-8 0,36 9 5,-1-1 0,1 1 0,0-1 0,0-1 0,0 1 0,0 0 0,0-1 0,0 0 0,1 0 0,-1 0 0,1-1 0,0 1 0,0-1 0,0 1 0,0-1 0,1 0 0,0 0 0,0 0 0,0 0 0,0-1 0,0 1 0,1-1 0,-2-5 0,2-1-170,0 0 0,0 0 0,1 0 0,0 0 0,1 0 0,0 0 0,1 0 0,5-17 0,6-16-6661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35.621"/>
    </inkml:context>
    <inkml:brush xml:id="br0">
      <inkml:brushProperty name="width" value="0.05" units="cm"/>
      <inkml:brushProperty name="height" value="0.05" units="cm"/>
    </inkml:brush>
  </inkml:definitions>
  <inkml:trace contextRef="#ctx0" brushRef="#br0">78 18 24575,'-23'-8'0,"22"7"0,0 0 0,0 0 0,0 0 0,0 1 0,0-1 0,0 0 0,0 1 0,0-1 0,-1 1 0,1-1 0,0 1 0,0 0 0,0-1 0,-1 1 0,1 0 0,0 0 0,0 0 0,-1 0 0,1 0 0,0 0 0,0 0 0,-1 1 0,1-1 0,0 0 0,0 1 0,0-1 0,-1 1 0,1-1 0,0 1 0,0-1 0,0 1 0,0 0 0,0-1 0,0 1 0,-1 2 0,0-1 0,0 1 0,1 0 0,-1 0 0,1 0 0,0 0 0,0 0 0,0 0 0,1 0 0,-1 0 0,1 0 0,-1 1 0,1-1 0,0 0 0,1 6 0,9 51 0,-7-45 0,71 308 0,-12-58 0,-26-101 0,-35-260 0,-1 72 0,1 0 0,6-32 0,-6 47 0,1 1 0,0-1 0,1 1 0,0-1 0,0 1 0,0 0 0,1 0 0,1 0 0,8-11 0,-12 17 0,0 1 0,0 0 0,0 0 0,0 0 0,0 0 0,1 0 0,-1 0 0,0 1 0,1-1 0,-1 0 0,1 1 0,-1-1 0,1 1 0,-1-1 0,1 1 0,-1 0 0,1-1 0,-1 1 0,1 0 0,-1 0 0,1 0 0,0 0 0,-1 1 0,1-1 0,-1 0 0,1 1 0,-1-1 0,1 1 0,-1-1 0,1 1 0,-1 0 0,0-1 0,1 1 0,-1 0 0,0 0 0,0 0 0,1 0 0,-1 0 0,0 0 0,0 1 0,1 0 0,6 8 0,1 0 0,-1 0 0,12 22 0,-16-26 0,67 132 122,-28-48-1609,-30-66-5339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36.529"/>
    </inkml:context>
    <inkml:brush xml:id="br0">
      <inkml:brushProperty name="width" value="0.05" units="cm"/>
      <inkml:brushProperty name="height" value="0.05" units="cm"/>
    </inkml:brush>
  </inkml:definitions>
  <inkml:trace contextRef="#ctx0" brushRef="#br0">56 295 24575,'0'-3'0,"-3"-36"0,3 39 0,0-1 0,0 0 0,0 1 0,0-1 0,0 0 0,0 1 0,-1-1 0,1 0 0,0 1 0,0-1 0,-1 0 0,1 1 0,0-1 0,-1 0 0,1 1 0,-1-1 0,1 1 0,0-1 0,-1 1 0,0-1 0,1 1 0,-1 0 0,1-1 0,-1 1 0,1-1 0,-1 1 0,0 0 0,1 0 0,-1-1 0,0 1 0,1 0 0,-1 0 0,0 0 0,0 0 0,1 0 0,-1 0 0,0 0 0,1 0 0,-1 0 0,0 0 0,1 0 0,-1 0 0,0 0 0,1 1 0,-1-1 0,-1 1 0,1 0 0,-1 0 0,0 1 0,1-1 0,-1 1 0,0 0 0,1 0 0,0-1 0,0 1 0,-1 0 0,1 0 0,0 0 0,0 0 0,1 0 0,-1 1 0,0-1 0,1 0 0,-1 4 0,-4 45 0,4-42 0,0 10 0,1-1 0,1 1 0,0-1 0,1 0 0,1 0 0,1 0 0,0 0 0,12 27 0,-12-35 0,1 0 0,0 0 0,1 0 0,0-1 0,1 0 0,0 0 0,0 0 0,1-1 0,0 0 0,0-1 0,1 0 0,0 0 0,0-1 0,1 0 0,14 7 0,-17-11 0,0 1 0,0-1 0,1 0 0,-1 0 0,0 0 0,1-1 0,0-1 0,-1 1 0,1-1 0,0-1 0,-1 1 0,12-3 0,-16 2 0,0 0 0,0 0 0,0 0 0,0 0 0,-1 0 0,1 0 0,0-1 0,-1 1 0,1-1 0,-1 0 0,0 0 0,0 0 0,0 0 0,1 0 0,-2 0 0,1-1 0,0 1 0,0 0 0,-1-1 0,0 0 0,1 1 0,-1-1 0,0 0 0,0 0 0,0 1 0,-1-1 0,1 0 0,-1 0 0,1 0 0,-1 0 0,0 0 0,0 0 0,-1 0 0,0-4 0,-1-7 0,-1 1 0,-1-1 0,-1 1 0,1 0 0,-2 1 0,0-1 0,-13-19 0,-61-78 0,74 102 0,-10-12 0,-26-26 0,38 42 0,-1-1 0,1 1 0,-1 1 0,0-1 0,0 1 0,-1 0 0,1 0 0,-1 0 0,1 1 0,-1 0 0,-10-2 0,2 5 0,13 8 0,1-7 0,1-1 0,0 1 0,0-1 0,0 0 0,-1 1 0,1-1 0,1 0 0,-1 1 0,0-1 0,0 0 0,0 0 0,1 0 0,1 1 0,10 5 0,1-1 0,0 0 0,0-1 0,1 0 0,-1-2 0,1 1 0,0-2 0,0 0 0,0-1 0,0 0 0,26-3 0,-13-1 0,0-2 0,-1 0 0,1-2 0,-1-1 0,36-16 0,-53 19 0,-1 1 0,1-2 0,-1 1 0,10-10 0,-16 13 0,-1 0 0,0 0 0,0 0 0,0-1 0,0 1 0,0-1 0,0 1 0,2-6 0,-4 7 0,1 0 0,-1 0 0,0 0 0,1 0 0,-1 0 0,0 0 0,0-1 0,0 1 0,0 0 0,0 0 0,0 0 0,0 0 0,0 0 0,-1-1 0,1 1 0,0 0 0,-1 0 0,1 0 0,0 0 0,-1 0 0,0 0 0,1 0 0,-2-1 0,2 1 0,-1 0 0,0 0 0,1 1 0,-1-1 0,0 0 0,0 1 0,0-1 0,1 1 0,-1-1 0,0 1 0,0-1 0,0 1 0,0-1 0,0 1 0,0 0 0,0 0 0,0-1 0,0 1 0,0 0 0,0 0 0,0 0 0,0 0 0,0 0 0,0 0 0,0 0 0,0 1 0,0-1 0,0 0 0,0 0 0,0 1 0,0-1 0,0 1 0,0-1 0,1 1 0,-1-1 0,0 1 0,0 0 0,0-1 0,1 1 0,-1 0 0,0-1 0,1 1 0,-2 1 0,-1 2 0,0-1 0,0 1 0,1 0 0,-1-1 0,1 1 0,0 1 0,0-1 0,-2 5 0,2 2 0,0 1 0,1 0 0,0 0 0,1 0 0,0 0 0,1 0 0,0 0 0,1 0 0,0-1 0,1 1 0,5 12 0,0-1 0,1 0 0,1-1 0,1-1 0,21 33 0,-22-41 0,1 0 0,0-1 0,0 0 0,1 0 0,1-1 0,0-1 0,0 0 0,1-1 0,18 10 0,-25-16 0,1 0 0,-1 0 0,0-1 0,1 1 0,-1-2 0,1 1 0,-1-1 0,1 0 0,13-1 0,-15-1 0,-1 0 0,1 0 0,-1 0 0,1 0 0,-1-1 0,0 0 0,0 0 0,1-1 0,-2 0 0,1 1 0,0-2 0,0 1 0,-1 0 0,7-7 0,-6 4 0,-1 0 0,0 0 0,0 0 0,0 0 0,0 0 0,-1-1 0,0 0 0,-1 0 0,1 0 0,-1 0 0,-1 0 0,1 0 0,-1 0 0,-1 0 0,1-10 0,-1-13 0,-2-1 0,-7-39 0,6 48 0,-15-83 0,8 50 0,-6-93 0,16 144 0,0 1 0,0 0 0,0-1 0,0 1 0,1 0 0,0-1 0,0 1 0,1-5 0,-2 8 0,0-1 0,1 1 0,-1 0 0,0 0 0,0 0 0,0 0 0,0 0 0,0-1 0,0 1 0,0 0 0,1 0 0,-1 0 0,0 0 0,0 0 0,0 0 0,0 0 0,0-1 0,1 1 0,-1 0 0,0 0 0,0 0 0,0 0 0,1 0 0,-1 0 0,0 0 0,0 0 0,0 0 0,0 0 0,1 0 0,-1 0 0,0 0 0,0 0 0,0 0 0,0 0 0,1 0 0,-1 0 0,0 0 0,0 0 0,0 1 0,0-1 0,1 0 0,-1 0 0,0 0 0,0 0 0,0 0 0,10 18 0,19 78 0,26 146 0,-37-153 0,-9-43 0,-1-4 0,24 77 0,-31-116-45,0 0-1,0 0 1,0-1-1,0 1 1,0 0-1,1-1 1,0 1-1,-1-1 1,1 0-1,0 1 1,0-1-1,0 0 1,0 0-1,0 0 1,1-1-1,-1 1 1,1 0-1,-1-1 1,1 0-1,0 1 1,-1-1-1,1 0 1,0 0-1,0-1 0,0 1 1,-1 0-1,1-1 1,0 0-1,6 0 1,12-4-6781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36.969"/>
    </inkml:context>
    <inkml:brush xml:id="br0">
      <inkml:brushProperty name="width" value="0.05" units="cm"/>
      <inkml:brushProperty name="height" value="0.05" units="cm"/>
    </inkml:brush>
  </inkml:definitions>
  <inkml:trace contextRef="#ctx0" brushRef="#br0">87 11 24575,'-25'-5'0,"-5"0"0,29 5 0,0 0 0,0 1 0,0-1 0,0 0 0,0 1 0,0-1 0,0 0 0,0 1 0,0 0 0,0-1 0,0 1 0,1-1 0,-1 1 0,0 0 0,0 0 0,1-1 0,-1 1 0,0 0 0,1 0 0,-1 0 0,1 0 0,-1 0 0,1 0 0,-1 0 0,1 0 0,-1 1 0,-2 10 0,1-1 0,-1 1 0,2-1 0,0 1 0,0 0 0,2 18 0,12 77 0,-6-57 0,32 208 47,14 137-1459,-51-360-5414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37.497"/>
    </inkml:context>
    <inkml:brush xml:id="br0">
      <inkml:brushProperty name="width" value="0.05" units="cm"/>
      <inkml:brushProperty name="height" value="0.05" units="cm"/>
    </inkml:brush>
  </inkml:definitions>
  <inkml:trace contextRef="#ctx0" brushRef="#br0">404 562 24575,'-1'-7'0,"1"1"0,-1-1 0,-1 1 0,1 0 0,-1-1 0,0 1 0,-1 0 0,-5-10 0,-32-48 0,19 32 0,16 25 0,1 0 0,-1 1 0,0-1 0,-1 1 0,0 0 0,0 1 0,0 0 0,-1-1 0,1 2 0,-1-1 0,-11-5 0,13 8 0,-1 0 0,1 0 0,0 1 0,-1 0 0,1 0 0,-1 0 0,1 0 0,-1 1 0,1 0 0,-1 0 0,1 1 0,-1-1 0,1 1 0,-1 0 0,1 1 0,0-1 0,-1 1 0,-5 3 0,2 0 0,0 0 0,0 1 0,1 0 0,-1 0 0,1 1 0,0 0 0,1 1 0,0 0 0,0 0 0,1 0 0,0 1 0,-7 13 0,9-15 0,0 1 0,1-1 0,0 1 0,0 0 0,1 0 0,0 1 0,0-1 0,1 0 0,0 1 0,0-1 0,1 1 0,0-1 0,1 1 0,-1-1 0,5 17 0,0-12 0,0 1 0,1-1 0,1 1 0,0-2 0,1 1 0,0-1 0,1 0 0,0-1 0,1 0 0,0 0 0,1-1 0,0-1 0,22 15 0,-24-18 0,0 0 0,1-1 0,0 0 0,0-1 0,0 0 0,0-1 0,0 0 0,1-1 0,0 0 0,-1 0 0,1-1 0,0 0 0,0-1 0,0-1 0,0 1 0,-1-2 0,1 1 0,0-2 0,13-4 0,-16 4 0,-1 0 0,0 0 0,0-1 0,0 0 0,-1-1 0,1 1 0,-1-1 0,0 0 0,0-1 0,-1 0 0,0 0 0,7-9 0,-5 4 0,-1 0 0,0-1 0,-1 1 0,0-1 0,-1-1 0,0 1 0,2-13 0,-1-8 0,-1 0 0,-2-1 0,-1 1 0,-2 0 0,-5-36 0,-7-28 0,-34-124 0,46 218 0,0-2 0,0-1 0,-1 0 0,0 1 0,0-1 0,-1 1 0,1 0 0,-7-10 0,9 15 0,0 0 0,0 0 0,0 0 0,0 0 0,0-1 0,0 1 0,-1 0 0,1 0 0,0 0 0,0 0 0,0 0 0,0-1 0,-1 1 0,1 0 0,0 0 0,0 0 0,0 0 0,-1 0 0,1 0 0,0 0 0,0 0 0,0 0 0,-1 0 0,1 0 0,0 0 0,0 0 0,0 0 0,-1 0 0,1 0 0,0 0 0,0 0 0,0 0 0,-1 0 0,1 0 0,0 0 0,0 0 0,0 0 0,0 0 0,-1 1 0,1-1 0,0 0 0,0 0 0,0 0 0,0 0 0,-1 0 0,1 1 0,-5 12 0,2 19 0,5 20 29,2 1-1,2-1 0,22 84 0,59 149-1297,-82-270 1060,19 58-6617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40.026"/>
    </inkml:context>
    <inkml:brush xml:id="br0">
      <inkml:brushProperty name="width" value="0.05" units="cm"/>
      <inkml:brushProperty name="height" value="0.05" units="cm"/>
    </inkml:brush>
  </inkml:definitions>
  <inkml:trace contextRef="#ctx0" brushRef="#br0">0 124 24575,'1'-48'0,"-1"-27"0,77 774 0,-74-658 0,21 159 0,-24-196 0,1 0 0,0 0 0,0 0 0,0 0 0,1 0 0,3 7 0,-5-11 0,0 1 0,1-1 0,-1 0 0,0 0 0,0 1 0,0-1 0,0 0 0,1 0 0,-1 0 0,0 0 0,0 1 0,1-1 0,-1 0 0,0 0 0,0 0 0,1 0 0,-1 0 0,0 0 0,0 1 0,1-1 0,-1 0 0,0 0 0,0 0 0,1 0 0,-1 0 0,0 0 0,1 0 0,-1 0 0,0 0 0,0 0 0,1 0 0,-1-1 0,0 1 0,0 0 0,1 0 0,10-17 0,5-31 0,14-66 0,11-32 0,-41 145 0,15-38 0,20-42 0,-30 72 0,0 0 0,0 0 0,1 0 0,0 0 0,1 1 0,0 0 0,0 0 0,1 1 0,0 0 0,9-6 0,-16 12 0,1 0 0,0 0 0,0 0 0,0 0 0,0 0 0,0 1 0,0-1 0,0 1 0,0-1 0,0 1 0,0 0 0,0 0 0,0 0 0,1 0 0,-1 0 0,0 0 0,0 1 0,0-1 0,4 2 0,-2 0 0,-1-1 0,1 1 0,-1 1 0,0-1 0,1 0 0,-1 1 0,0 0 0,-1 0 0,6 5 0,1 5 0,0 1 0,-2-1 0,1 1 0,6 19 0,4 17 39,-3 2-1,16 92 1,1 9-1520,-24-127-5345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7.363"/>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165 251 24575,'0'0'0,"-5"0"0,4 0 0,7 0 0,12 0 0,5 0 0,5 0 0,8 0 0,1 0 0,-1 0 0,-2-6 0,-2 0 0,-1-5 0,-2-5 0,-7-4 0,-5-3 0,-12-3 0,-11-1 0,-8-1 0,-7 5 0,-5 1 0,-1 5 0,-8 4 0,0 6 0,-5 3 0,1 2 0,-4 7 0,3 2 0,-3 5 0,3 4 0,8 5 0,3 3 0,8 2 0,7 7 0,6 1 0,10 5 0,3-1 0,6 5 0,6-3 0,5-2 0,2 2 0,3-3 0,6-2 0,1-7 0,0-3 0,4-2 0,-1-5 0,4-5 0,3-4 0,-1-5 0,2-2 0,-3-7 0,2-7 0,-4-6 0,-2 1 0,-9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7.781"/>
    </inkml:context>
    <inkml:brush xml:id="br0">
      <inkml:brushProperty name="width" value="0.05" units="cm"/>
      <inkml:brushProperty name="height" value="0.05" units="cm"/>
    </inkml:brush>
  </inkml:definitions>
  <inkml:trace contextRef="#ctx0" brushRef="#br0">295 193 24575,'5'-6'0,"0"0"0,0 0 0,-1-1 0,0 1 0,0-1 0,0 0 0,-1 0 0,0-1 0,0 1 0,-1 0 0,0-1 0,0 0 0,1-14 0,-3 18 0,0 1 0,0 0 0,0 0 0,0 0 0,-1 0 0,1 0 0,-1 0 0,0 0 0,1 0 0,-2 0 0,1 0 0,0 0 0,0 0 0,-1 1 0,0-1 0,1 1 0,-1-1 0,0 1 0,0-1 0,0 1 0,-1 0 0,1 0 0,-1 0 0,1 0 0,-1 1 0,1-1 0,-1 1 0,0-1 0,0 1 0,0 0 0,0 0 0,0 0 0,0 0 0,0 1 0,0-1 0,0 1 0,-3 0 0,-6 0 0,-1 0 0,1 1 0,0 1 0,0 0 0,0 0 0,0 1 0,0 1 0,1 0 0,-1 0 0,1 1 0,0 1 0,1 0 0,-1 0 0,1 1 0,0 1 0,1-1 0,0 2 0,0-1 0,-13 17 0,17-16 0,0-1 0,0 1 0,1 0 0,0 0 0,0 0 0,1 0 0,1 0 0,0 1 0,0 0 0,-1 12 0,3-18 0,0 0 0,0 0 0,0 0 0,0 1 0,1-1 0,-1 0 0,1 0 0,0 0 0,1 0 0,-1 0 0,1 0 0,0 0 0,0 0 0,0-1 0,0 1 0,0-1 0,1 1 0,0-1 0,-1 0 0,1 0 0,1 0 0,-1 0 0,0-1 0,1 1 0,-1-1 0,6 3 0,-4-4 0,-1 1 0,1-1 0,0 1 0,0-1 0,0-1 0,0 1 0,0-1 0,0 0 0,0 0 0,0 0 0,0-1 0,0 1 0,0-1 0,-1 0 0,1-1 0,0 1 0,0-1 0,-1 0 0,1 0 0,-1-1 0,0 1 0,0-1 0,0 0 0,6-5 0,1-2 0,0 0 0,-1-1 0,0 0 0,0 0 0,-1-1 0,14-25 0,-17 23 0,0 0 0,0 1 0,-2-2 0,0 1 0,3-18 0,-9 65 0,1 0 0,1 1 0,7 40 0,-5-61-455,1 0 0,8 22 0,-1-10-6371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40.459"/>
    </inkml:context>
    <inkml:brush xml:id="br0">
      <inkml:brushProperty name="width" value="0.05" units="cm"/>
      <inkml:brushProperty name="height" value="0.05" units="cm"/>
    </inkml:brush>
  </inkml:definitions>
  <inkml:trace contextRef="#ctx0" brushRef="#br0">189 166 24575,'3'-4'0,"0"0"0,-1 1 0,1-1 0,-1 0 0,0-1 0,0 1 0,0 0 0,-1-1 0,1 1 0,-1-1 0,0 1 0,0-1 0,-1 0 0,1 1 0,-1-1 0,0 0 0,-1 1 0,0-8 0,1 8 0,-1 1 0,0-1 0,1 1 0,-1-1 0,0 1 0,-1-1 0,1 1 0,-1 0 0,1 0 0,-1 0 0,0 0 0,0 0 0,0 0 0,-1 0 0,1 0 0,-1 1 0,1 0 0,-1-1 0,0 1 0,0 0 0,0 0 0,0 0 0,0 1 0,-5-2 0,5 1 0,-1 2 0,0-1 0,0 0 0,0 1 0,0 0 0,0 0 0,0 0 0,0 0 0,0 0 0,1 1 0,-1 0 0,0 0 0,0 0 0,0 0 0,1 1 0,-6 2 0,3-1 0,1 1 0,0 0 0,0 0 0,1 0 0,-1 0 0,1 1 0,0 0 0,0 0 0,-5 9 0,3-4 0,1 0 0,0 1 0,1-1 0,0 1 0,1 0 0,0-1 0,0 2 0,2-1 0,-1 0 0,1 0 0,1 16 0,1-18 0,1 1 0,0-1 0,1 0 0,0 1 0,0-1 0,1-1 0,0 1 0,0 0 0,1-1 0,0 0 0,1 0 0,0 0 0,0-1 0,0 0 0,1 0 0,8 5 0,-10-8 0,-1 0 0,1-1 0,0 1 0,1-1 0,-1-1 0,0 1 0,1-1 0,0 0 0,-1 0 0,1 0 0,0-1 0,0 0 0,0 0 0,0-1 0,0 1 0,0-1 0,0-1 0,0 1 0,0-1 0,0 0 0,0 0 0,0-1 0,0 0 0,-1 0 0,1 0 0,7-5 0,-9 5 0,0 0 0,-1-1 0,1 1 0,-1-1 0,1 0 0,-1 0 0,0-1 0,0 1 0,-1-1 0,1 1 0,-1-1 0,0 0 0,1 0 0,-2 0 0,4-8 0,-2 0 0,-1 0 0,0 0 0,-1-1 0,0-14 0,5-37 0,-6 64 0,0 1 0,0-1 0,0 0 0,1 1 0,-1-1 0,0 0 0,0 1 0,0-1 0,1 0 0,-1 1 0,0-1 0,0 0 0,1 1 0,-1-1 0,0 0 0,1 0 0,-1 0 0,0 1 0,1-1 0,-1 0 0,0 0 0,1 0 0,-1 1 0,0-1 0,1 0 0,-1 0 0,1 0 0,-1 0 0,0 0 0,1 0 0,-1 0 0,1 0 0,-1 0 0,0 0 0,1 0 0,-1 0 0,1 0 0,-1-1 0,0 1 0,1 0 0,-1 0 0,0 0 0,1 0 0,-1-1 0,0 1 0,1 0 0,-1 0 0,0-1 0,1 1 0,-1 0 0,0-1 0,0 1 0,0 0 0,1-1 0,-1 1 0,0 0 0,0-1 0,0 1 0,1 0 0,-1-1 0,0 1 0,0-1 0,0 1 0,0 0 0,0-1 0,0 1 0,0-1 0,18 33 0,-17-29 0,29 67-47,-25-54-99,1 1-1,1-1 1,1 0-1,1 0 1,0-1-1,0 0 1,2-1-1,14 16 1,-4-11-6680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40.849"/>
    </inkml:context>
    <inkml:brush xml:id="br0">
      <inkml:brushProperty name="width" value="0.05" units="cm"/>
      <inkml:brushProperty name="height" value="0.05" units="cm"/>
    </inkml:brush>
  </inkml:definitions>
  <inkml:trace contextRef="#ctx0" brushRef="#br0">11 66 24575,'-1'-1'0,"0"0"0,0 0 0,0 0 0,0 0 0,0 0 0,1 0 0,-1 0 0,1 0 0,-1 0 0,0-1 0,1 1 0,0 0 0,-1 0 0,1-1 0,0 1 0,0 0 0,-1 0 0,1-1 0,0-1 0,1 3 0,-1-1 0,0 1 0,0 0 0,0 0 0,0 0 0,0 0 0,0 0 0,0 0 0,0-1 0,0 1 0,0 0 0,0 0 0,0 0 0,1 0 0,-1 0 0,0 0 0,0 0 0,0 0 0,0-1 0,0 1 0,0 0 0,0 0 0,1 0 0,-1 0 0,0 0 0,0 0 0,0 0 0,0 0 0,0 0 0,1 0 0,-1 0 0,0 0 0,0 0 0,0 0 0,0 0 0,0 0 0,1 0 0,-1 0 0,0 0 0,0 0 0,0 0 0,0 0 0,0 0 0,0 1 0,1-1 0,-1 0 0,0 0 0,11 14 0,85 208 0,-84-191 0,0 3 0,-8-20 0,1-1 0,0 1 0,1-1 0,9 12 0,-15-24 0,0 0 0,1 0 0,-1 0 0,1-1 0,-1 1 0,1 0 0,-1-1 0,1 1 0,-1 0 0,1-1 0,0 1 0,-1-1 0,1 1 0,0-1 0,-1 1 0,1-1 0,0 0 0,0 1 0,0-1 0,-1 0 0,1 0 0,0 1 0,0-1 0,0 0 0,0 0 0,0 0 0,-1 0 0,1 0 0,0 0 0,0 0 0,0 0 0,0-1 0,0 1 0,-1 0 0,1 0 0,0-1 0,0 1 0,-1-1 0,1 1 0,0 0 0,0-1 0,-1 1 0,1-1 0,0 0 0,-1 1 0,1-1 0,-1 1 0,1-1 0,-1 0 0,1 0 0,-1 1 0,1-1 0,-1 0 0,1-1 0,3-6 0,0 0 0,0 0 0,5-15 0,-9 23 0,39-150 0,-28 101 0,28-80 0,-39 128-50,14-27 226,-14 27-227,0 1 0,1-1-1,-1 0 1,1 0-1,-1 1 1,1-1-1,-1 0 1,1 0 0,-1 1-1,1-1 1,0 1-1,-1-1 1,1 0-1,0 1 1,0-1 0,-1 1-1,1 0 1,0-1-1,0 1 1,0 0-1,0-1 1,-1 1 0,1 0-1,0 0 1,0 0-1,0 0 1,0 0-1,1 0 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41.193"/>
    </inkml:context>
    <inkml:brush xml:id="br0">
      <inkml:brushProperty name="width" value="0.05" units="cm"/>
      <inkml:brushProperty name="height" value="0.05" units="cm"/>
    </inkml:brush>
  </inkml:definitions>
  <inkml:trace contextRef="#ctx0" brushRef="#br0">59 317 24575,'0'2'0,"1"-1"0,-1 1 0,0 0 0,1-1 0,-1 1 0,1 0 0,-1-1 0,1 1 0,0-1 0,0 1 0,0-1 0,0 1 0,0-1 0,0 0 0,0 1 0,0-1 0,0 0 0,1 0 0,-1 0 0,0 0 0,1 0 0,-1 0 0,1 0 0,-1 0 0,1-1 0,0 1 0,2 0 0,0 1 0,1-1 0,-1 0 0,1 0 0,-1-1 0,1 1 0,-1-1 0,1 0 0,-1 0 0,7-1 0,2-3 0,1 1 0,-1-2 0,1 0 0,-1 0 0,0-1 0,-1-1 0,0 0 0,0 0 0,0-2 0,-1 1 0,13-14 0,-19 17 0,1-1 0,-1 0 0,0 0 0,0 0 0,-1 0 0,0-1 0,0 0 0,-1 0 0,0 0 0,0 0 0,0-1 0,-1 1 0,0-1 0,-1 0 0,1 1 0,-1-1 0,-1 0 0,0 0 0,0 0 0,0 1 0,-3-15 0,1 17 0,1 0 0,-1 0 0,1 0 0,-1 0 0,-1 1 0,1-1 0,-1 0 0,0 1 0,0 0 0,0 0 0,0 0 0,-1 0 0,0 0 0,0 0 0,0 1 0,-6-4 0,4 3 0,-1 1 0,1 0 0,-1 0 0,0 1 0,0 0 0,0 0 0,0 0 0,0 1 0,0 0 0,-1 1 0,-6 0 0,4 0 0,0 1 0,0 0 0,0 0 0,0 1 0,0 0 0,1 1 0,-1 0 0,1 1 0,0 0 0,0 0 0,0 1 0,1 0 0,-1 1 0,1-1 0,1 2 0,-1-1 0,-10 12 0,13-11 0,1 0 0,-1 0 0,1 0 0,0 1 0,1-1 0,-1 1 0,2 0 0,-1 0 0,1 0 0,0 0 0,1 1 0,0-1 0,0 0 0,1 1 0,0-1 0,0 0 0,1 1 0,3 12 0,-1-10 0,0-2 0,1 1 0,0 0 0,0-1 0,1 1 0,0-1 0,1-1 0,0 1 0,0-1 0,1 0 0,0 0 0,1-1 0,-1 0 0,15 10 0,-7-7 0,0-1 0,0-1 0,1 0 0,0-1 0,0-1 0,1 0 0,0-1 0,0-1 0,0-1 0,1 0 0,-1-1 0,1-1 0,-1-1 0,1 0 0,-1-1 0,1-1 0,-1-1 0,26-7 0,-37 8-136,0 0-1,0-1 1,-1 0-1,1 0 1,-1 0-1,1-1 1,-1 1-1,0-1 0,5-6 1,7-10-6690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5.002"/>
    </inkml:context>
    <inkml:brush xml:id="br0">
      <inkml:brushProperty name="width" value="0.05" units="cm"/>
      <inkml:brushProperty name="height" value="0.05" units="cm"/>
    </inkml:brush>
  </inkml:definitions>
  <inkml:trace contextRef="#ctx0" brushRef="#br0">1 11 24575,'2'-11'0,"5"12"0,5 17 0,-4 4 11,-1 1-1,-1 0 0,-2 0 1,4 45-1,-7 96-311,-2-85-815,1-56-5710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7:35.406"/>
    </inkml:context>
    <inkml:brush xml:id="br0">
      <inkml:brushProperty name="width" value="0.05" units="cm"/>
      <inkml:brushProperty name="height" value="0.05" units="cm"/>
    </inkml:brush>
  </inkml:definitions>
  <inkml:trace contextRef="#ctx0" brushRef="#br0">1 0 24575,'0'1'0,"0"1"0,1-1 0,-1 0 0,1 0 0,0 0 0,-1 0 0,1 1 0,0-1 0,0 0 0,0 0 0,-1 0 0,1-1 0,0 1 0,0 0 0,0 0 0,1 0 0,-1-1 0,0 1 0,0 0 0,0-1 0,0 1 0,1-1 0,-1 0 0,0 1 0,0-1 0,1 0 0,2 0 0,41 6 0,-40-6 0,257 2 0,-144-4 0,-112 2-104,-4 1-1,0-1 0,1 0 0,-1 0 0,1 0-1,-1-1 1,0 1 0,1-1 0,-1 1 0,0-1 0,0 0 0,3-1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58.945"/>
    </inkml:context>
    <inkml:brush xml:id="br0">
      <inkml:brushProperty name="width" value="0.05" units="cm"/>
      <inkml:brushProperty name="height" value="0.05" units="cm"/>
    </inkml:brush>
  </inkml:definitions>
  <inkml:trace contextRef="#ctx0" brushRef="#br0">661 17 24575,'1'-10'0,"-1"4"0,-14 9 0,-20 10 0,1 2 0,-50 29 0,-3 3 0,58-34 0,-75 35 0,-150 96 0,229-132 0,20-12 0,14-4 0,-3 2 0,1 0 0,-1 0 0,0 1 0,1 0 0,-1 1 0,1 0 0,-1 0 0,1 0 0,-1 1 0,0 0 0,1 0 0,8 4 0,7 2 0,0 1 0,33 17 0,283 178 0,-311-185 0,-6-4 0,-1 1 0,0 1 0,-2 0 0,34 37 0,-53-53-49,1 1 1,-1-1-1,1 0 0,-1 1 0,0-1 1,1 1-1,-1-1 0,1 1 0,-1-1 1,0 1-1,0-1 0,1 1 0,-1-1 1,0 1-1,0-1 0,1 1 0,-1-1 1,0 1-1,0 0 0,0-1 0,0 1 1,0-1-1,0 1 0,0-1 0,0 1 0,0 0 1,-1 0-1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59.324"/>
    </inkml:context>
    <inkml:brush xml:id="br0">
      <inkml:brushProperty name="width" value="0.05" units="cm"/>
      <inkml:brushProperty name="height" value="0.05" units="cm"/>
    </inkml:brush>
  </inkml:definitions>
  <inkml:trace contextRef="#ctx0" brushRef="#br0">1 268 24575,'4'0'0,"7"-5"0,5-1 0,1-4 0,2-1 0,2 2 0,2-3 0,2-3 0,6 1 0,2-3 0,1-2 0,-2-3 0,0-2 0,-2-2 0,-2-1 0,-9 4 0,-13 6 0,-8 6-8191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9:59.762"/>
    </inkml:context>
    <inkml:brush xml:id="br0">
      <inkml:brushProperty name="width" value="0.05" units="cm"/>
      <inkml:brushProperty name="height" value="0.05" units="cm"/>
    </inkml:brush>
  </inkml:definitions>
  <inkml:trace contextRef="#ctx0" brushRef="#br0">0 1 24575,'10'8'0,"-1"-1"0,1 1 0,1-2 0,0 1 0,0-1 0,15 5 0,9 6 0,133 63 0,62 35 0,-220-109 30,-1 0 0,-1 0 0,12 12 0,-17-16-136,0 1 0,-1 0 0,0 0 0,1 0 0,-1 0 0,0 0-1,-1 1 1,1-1 0,0 0 0,-1 1 0,0-1 0,0 1 0,1 4 0,-2 9-6720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4.473"/>
    </inkml:context>
    <inkml:brush xml:id="br0">
      <inkml:brushProperty name="width" value="0.05" units="cm"/>
      <inkml:brushProperty name="height" value="0.05" units="cm"/>
    </inkml:brush>
  </inkml:definitions>
  <inkml:trace contextRef="#ctx0" brushRef="#br0">9 204 24575,'7'-1'0,"1"0"0,-1-1 0,0 0 0,0 0 0,0-1 0,12-6 0,9-3 0,161-63 0,41-14 0,-205 82 0,-17 6 0,-14 8 0,-56 29 0,-118 50 0,141-69 0,-25 10 0,25-11 0,2 1 0,0 1 0,-36 25 0,72-43 0,0 1 0,1-1 0,-1 0 0,0 1 0,0-1 0,1 1 0,-1-1 0,0 1 0,0-1 0,1 1 0,-1 0 0,1-1 0,-1 1 0,1 0 0,-1 0 0,1-1 0,-1 1 0,1 0 0,0 0 0,-1 1 0,16-2 0,29-13 0,275-134 0,-252 115 0,-85 42 0,-29 20 0,-10 8 0,39-28 0,-13 5 0,1 2 0,1 1 0,-32 26 0,62-44 0,-1 0 0,0 0 0,1 0 0,-1 0 0,1 0 0,-1 0 0,0 0 0,1 0 0,-1 0 0,1 1 0,-1-1 0,0 0 0,1 0 0,-1 0 0,0 0 0,1 1 0,-1-1 0,0 0 0,1 0 0,-1 0 0,0 1 0,1-1 0,-1 0 0,0 1 0,0-1 0,1 0 0,-1 1 0,0-1 0,0 0 0,0 1 0,1-1 0,-1 0 0,0 1 0,0-1 0,0 1 0,0-1 0,0 0 0,0 1 0,0-1 0,0 1 0,0-1 0,0 0 0,0 1 0,0-1 0,0 1 0,0-1 0,0 0 0,0 1 0,-1-1 0,1 1 0,0-1 0,0 0 0,0 1 0,-1-1 0,1 0 0,0 1 0,0-1 0,-1 0 0,1 0 0,0 1 0,-1-1 0,1 0 0,-1 1 0,35-4 0,12-11 0,-2-2 0,0-2 0,-1-2 0,50-31 0,-79 40 0,-27 12 0,-26 10 0,7 3 0,0 1 0,2 1 0,0 2 0,-41 31 0,70-49 0,0 1 0,0 0 0,0-1 0,1 1 0,-1 0 0,0 0 0,0 0 0,0 0 0,1 0 0,-1 0 0,0 0 0,1 0 0,-1 0 0,1 0 0,-1 0 0,1 0 0,-1 2 0,1-3 0,1 0 0,-1 1 0,0-1 0,0 1 0,1-1 0,-1 0 0,0 1 0,1-1 0,-1 0 0,0 0 0,1 1 0,-1-1 0,1 0 0,-1 0 0,0 1 0,1-1 0,-1 0 0,1 0 0,-1 0 0,1 0 0,-1 0 0,1 0 0,-1 0 0,0 0 0,1 0 0,-1 0 0,1 0 0,0 0 0,5 0 0,0-1 0,1 0 0,-1 0 0,11-4 0,229-101 0,-273 119 0,-36 17 0,-106 68 0,168-97 0,1-1 0,-1 0 0,0 1 0,0-1 0,0 1 0,1-1 0,-1 1 0,0-1 0,1 1 0,-1 0 0,0-1 0,1 1 0,-1 0 0,1-1 0,-1 1 0,1 0 0,-1 0 0,1-1 0,0 1 0,-1 2 0,17-6 0,31-14 0,-17 4 0,-6 3 0,0 0 0,-1-2 0,0 0 0,-1-2 0,38-30 0,-52 31 0,-18 14 0,-21 12 0,13-4 0,-5 3 0,0 1 0,0 2 0,1 0 0,-31 28 0,52-43 0,1 0 0,0 0 0,-1 1 0,1-1 0,0 0 0,-1 0 0,1 1 0,0-1 0,-1 0 0,1 1 0,0-1 0,0 0 0,-1 1 0,1-1 0,0 1 0,0-1 0,0 0 0,-1 1 0,1-1 0,0 1 0,0-1 0,0 0 0,0 1 0,0-1 0,0 1 0,0-1 0,0 1 0,0-1 0,0 0 0,0 1 0,0-1 0,0 1 0,1 0 0,13 0 0,23-11 0,-5-4 0,-1-2 0,30-20 0,44-21 0,-170 113 0,-91 49 0,67-47 0,77-49 0,16-8 0,21-14 0,82-49 0,32-20 0,-135 79 0,20-14 0,-23 17 0,0-1 0,0 0 0,0 1 0,0-1 0,0 1 0,0-1 0,0 1 0,0 0 0,0-1 0,0 1 0,0 0 0,0 0 0,0-1 0,1 1 0,-1 0 0,0 0 0,0 1 0,2-1 0,-3 1 0,0-1 0,0 1 0,0 0 0,0 0 0,0-1 0,0 1 0,0 0 0,0 0 0,0-1 0,0 1 0,0 0 0,0 0 0,0-1 0,-1 1 0,1 0 0,0 0 0,-1-1 0,1 1 0,0 0 0,-1-1 0,1 1 0,-1-1 0,1 1 0,-2 0 0,-13 20 0,14-20 0,-23 26 0,-2-1 0,-30 24 0,-3 3 0,74-65 0,1 1 0,1 0 0,-1 1 0,26-10 0,-11 5 0,130-69 0,-158 83 0,1-1 0,-1 1 0,1 0 0,-1 0 0,1 0 0,-1 0 0,1 1 0,6-1 0,-10 1 0,0 0 0,1 0 0,-1 0 0,0 0 0,0 0 0,1 0 0,-1 0 0,0 0 0,1 0 0,-1 0 0,0 0 0,0 0 0,1 0 0,-1 0 0,0 1 0,0-1 0,1 0 0,-1 0 0,0 0 0,0 0 0,0 1 0,1-1 0,-1 0 0,0 0 0,0 1 0,0-1 0,0 0 0,1 0 0,-1 0 0,0 1 0,0-1 0,0 0 0,0 1 0,0-1 0,0 0 0,0 1 0,-12 16 0,8-13 0,0 0 0,0-1 0,-1 0 0,1 0 0,-1 0 0,0 0 0,1-1 0,-1 1 0,-1-1 0,1 0 0,0-1 0,0 0 0,-1 1 0,-9-1 0,11-1 0,1 0 0,-1 0 0,1-1 0,0 1 0,0-1 0,-1 0 0,1 0 0,0 0 0,0-1 0,0 1 0,0-1 0,0 0 0,0 1 0,1-1 0,-1 0 0,0-1 0,1 1 0,0 0 0,-1-1 0,1 0 0,0 1 0,0-1 0,1 0 0,-1 0 0,-1-4 0,-80-203 0,82 209 0,1 0 0,-1 0 0,0 0 0,1 0 0,0-1 0,-1 1 0,1 0 0,0-1 0,-1 1 0,1 0 0,0 0 0,0-1 0,0 1 0,0 0 0,0-1 0,0 1 0,1-2 0,-1 2 0,1 0 0,-1 1 0,1-1 0,-1 1 0,1-1 0,-1 1 0,1-1 0,0 1 0,-1-1 0,1 1 0,-1 0 0,1-1 0,0 1 0,0 0 0,-1-1 0,1 1 0,0 0 0,-1 0 0,1 0 0,0 0 0,0-1 0,0 1 0,8 1 0,-1-1 0,0 1 0,0 1 0,13 3 0,-4-1 0,109 7 0,-93-10 0,-1 1 0,60 13 0,-90-15 0,1 0 0,-1 1 0,0 0 0,0-1 0,0 1 0,0 0 0,0 0 0,0 0 0,-1 1 0,1-1 0,0 0 0,0 1 0,-1-1 0,1 1 0,1 1 0,-3-2 0,1 0 0,-1 0 0,0 0 0,0 0 0,0 0 0,0 0 0,0 0 0,0 0 0,0 0 0,0 0 0,-1 0 0,1 0 0,0 0 0,0 0 0,-1 0 0,1 0 0,-1 0 0,1 0 0,-1 0 0,1-1 0,-1 1 0,0 0 0,1 0 0,-1-1 0,0 1 0,1 0 0,-1-1 0,0 1 0,0-1 0,0 1 0,0-1 0,0 1 0,1-1 0,-2 1 0,-10 6 0,0-1 0,0-1 0,0 0 0,0 0 0,-24 5 0,-69 8 0,78-14 0,-129 14 0,128-16 0,0-1 0,0-2 0,-44-6 0,66 6 0,-1 0 0,1-1 0,0 0 0,0-1 0,-8-4 0,13 7 0,0 0 0,1-1 0,-1 1 0,0-1 0,1 1 0,-1-1 0,1 1 0,-1-1 0,0 1 0,1-1 0,-1 1 0,1-1 0,0 0 0,-1 1 0,1-1 0,-1 0 0,1 0 0,0 1 0,0-1 0,-1-1 0,1 1 0,1 0 0,-1 0 0,1 0 0,-1 0 0,1 0 0,-1 0 0,1 1 0,-1-1 0,1 0 0,0 0 0,-1 1 0,1-1 0,0 0 0,0 1 0,-1-1 0,1 1 0,0-1 0,0 1 0,0-1 0,0 1 0,0 0 0,1-1 0,12-5 0,1 1 0,-1 0 0,1 1 0,0 1 0,1 0 0,-1 1 0,0 0 0,31 2 0,-21 2 0,1 1 0,-1 1 0,0 2 0,39 12 0,-63-17 0,1-1 0,-1 0 0,0 1 0,1-1 0,-1 1 0,0-1 0,1 1 0,-1 0 0,0-1 0,0 1 0,0 0 0,0 0 0,1 0 0,0 2 0,-2-3 0,0 1 0,0-1 0,-1 1 0,1-1 0,-1 0 0,1 1 0,0-1 0,-1 0 0,1 1 0,-1-1 0,1 0 0,-1 0 0,1 1 0,-1-1 0,1 0 0,-1 0 0,1 0 0,-1 1 0,1-1 0,-1 0 0,1 0 0,-1 0 0,0 0 0,0 0 0,-51 2 0,49-2 0,2 0 0,-42-4 0,42 4 0,0 0 0,0 0 0,0 0 0,0 0 0,0 0 0,0 0 0,0 0 0,0-1 0,0 1 0,1 0 0,-1-1 0,0 1 0,0 0 0,0-1 0,0 1 0,0-1 0,1 1 0,-1-1 0,0 0 0,1 1 0,-1-1 0,0 0 0,1 0 0,-1 1 0,1-1 0,-1 0 0,1 0 0,-1 0 0,1 0 0,0 1 0,-1-1 0,1 0 0,0 0 0,0 0 0,0 0 0,0 0 0,0 0 0,0 0 0,0-2 0,1 2 0,0-1 0,0 1 0,0-1 0,0 1 0,0 0 0,0-1 0,1 1 0,-1 0 0,0 0 0,1 0 0,-1 0 0,1 0 0,-1 0 0,1 0 0,0 1 0,-1-1 0,1 1 0,0-1 0,0 1 0,1-1 0,41-5 0,-41 6 0,14-2 0,1 1 0,-1 1 0,0 1 0,0 0 0,1 1 0,-1 1 0,0 0 0,0 2 0,-1 0 0,30 13 0,-44-17 0,-1 0 0,1-1 0,-1 1 0,1 0 0,-1 0 0,0 0 0,0 0 0,1 0 0,-1 0 0,0 0 0,0 0 0,0 1 0,0-1 0,0 0 0,0 1 0,-1-1 0,1 1 0,0-1 0,-1 1 0,2 2 0,-3-3 0,1 1 0,0-1 0,0 0 0,-1 1 0,1-1 0,-1 0 0,1 1 0,-1-1 0,1 0 0,-1 0 0,0 0 0,0 1 0,1-1 0,-1 0 0,0 0 0,0 0 0,0 0 0,-2 1 0,-5 4 0,0-1 0,0-1 0,0 1 0,-1-2 0,-14 6 0,3-3 0,0-1 0,-26 4 0,37-8 0,1 0 0,-1-1 0,0 0 0,1 0 0,-1-1 0,0 0 0,-15-4 0,23 5 0,0 0 0,0 0 0,1 0 0,-1 0 0,0 0 0,0 0 0,0-1 0,0 1 0,1 0 0,-1-1 0,0 1 0,0-1 0,1 1 0,-1-1 0,0 1 0,1-1 0,-1 1 0,1-1 0,-1 1 0,0-1 0,1 0 0,-1 0 0,1 1 0,0-1 0,-1 0 0,1 0 0,0 1 0,-1-1 0,1 0 0,0 0 0,0 0 0,0 1 0,-1-1 0,1 0 0,0 0 0,0 0 0,0 0 0,0 0 0,1 1 0,-1-1 0,0 0 0,0 0 0,0 0 0,1 0 0,-1 1 0,0-1 0,1 0 0,-1 0 0,1 1 0,-1-1 0,1 0 0,-1 1 0,1-1 0,0 1 0,-1-1 0,1 0 0,0 0 0,4-3 0,-1 0 0,1 1 0,0-1 0,0 1 0,0 0 0,10-5 0,-2 4 0,0 0 0,0 1 0,18-3 0,-24 6 0,-1-1 0,0 1 0,0-1 0,1 2 0,-1-1 0,0 1 0,1 0 0,-1 0 0,7 3 0,-12-4 0,-1 0 0,1 0 0,0 1 0,0-1 0,-1 0 0,1 1 0,0-1 0,0 0 0,-1 1 0,1-1 0,0 1 0,-1-1 0,1 1 0,-1-1 0,1 1 0,-1 0 0,1-1 0,-1 1 0,1 0 0,-1-1 0,1 1 0,-1 0 0,0 0 0,0-1 0,1 1 0,-1 0 0,0 0 0,0 0 0,0 1 0,-1-1 0,1 0 0,-1 0 0,1 1 0,-1-1 0,1 0 0,-1 0 0,0 0 0,0 0 0,0 0 0,1 0 0,-1 0 0,0 0 0,0 0 0,-2 1 0,-4 2 0,1 1 0,-2-1 0,1-1 0,-11 5 0,-20 4 0,-1-2 0,-1-2 0,-78 7 0,-123-11 0,220-4 0,6 0 0,-1 0 0,0-2 0,1 0 0,-1 0 0,-18-6 0,32 7 0,-1 0 0,0 0 0,1 0 0,-1 0 0,1 0 0,-1 0 0,1-1 0,0 1 0,-1-1 0,1 0 0,0 0 0,0 0 0,0 0 0,0 0 0,0 0 0,1 0 0,-1 0 0,1-1 0,-1 1 0,1-1 0,0 1 0,0-1 0,0 0 0,0 1 0,1-1 0,-1 0 0,1 0 0,-1 1 0,1-1 0,0 0 0,0 0 0,0 0 0,1 1 0,-1-1 0,1 0 0,0-4 0,1 3 0,7-22 0,-2 24 0,3 15 0,-3 1 0,2 0 0,0-1 0,0-1 0,1 1 0,1-1 0,0-1 0,0 0 0,1-1 0,1 0 0,-1-1 0,2 0 0,-1-1 0,1 0 0,26 9 0,106 32 0,-12-4 0,-100-24 0,-26-9 0,-8-11 0,0-1 0,-1 1 0,1-1 0,0 1 0,-1-1 0,1 1 0,0-1 0,-1 0 0,1 1 0,-1-1 0,1 1 0,-1-1 0,1 0 0,-1 0 0,1 1 0,-1-1 0,1 0 0,-1 0 0,0 0 0,1 1 0,-1-1 0,1 0 0,-1 0 0,1 0 0,-1 0 0,0 0 0,1 0 0,-2-1 0,2 1 0,0 0 0,0 1 0,-1-1 0,1 0 0,0 0 0,0 0 0,0 0 0,-1 0 0,1 0 0,0 0 0,0 0 0,0-1 0,-1 1 0,1 0 0,0 0 0,0 0 0,0 0 0,-1 0 0,1 0 0,0 0 0,0 0 0,0 0 0,0-1 0,-1 1 0,1 0 0,0 0 0,0 0 0,0 0 0,0 0 0,0-1 0,0 1 0,0 0 0,-1 0 0,1 0 0,0-1 0,0 1 0,0 0 0,0 0 0,0 0 0,0 0 0,0-1 0,0 1 0,0 0 0,0 0 0,0 0 0,0-1 0,6-13 0,11-10 0,14-11 0,1 1 0,1 2 0,62-47 0,-80 66 0,-15 13 0,0 0 0,0 0 0,0 0 0,0 0 0,0 0 0,0 0 0,1 0 0,-1 0 0,0-1 0,0 1 0,0 0 0,0 0 0,0 0 0,0 0 0,0 0 0,0-1 0,0 1 0,0 0 0,0 0 0,0 0 0,0 0 0,0 0 0,0-1 0,0 1 0,0 0 0,0 0 0,0 0 0,0 0 0,0 0 0,0-1 0,0 1 0,0 0 0,0 0 0,0 0 0,0 0 0,-1 0 0,1 0 0,0-1 0,0 1 0,0 0 0,0 0 0,0 0 0,0 0 0,0 0 0,-1 0 0,1 0 0,-2 0 0,1 0 0,-1 0 0,0 0 0,0 0 0,0 1 0,0-1 0,1 1 0,-1-1 0,0 1 0,1 0 0,-1 0 0,0-1 0,1 1 0,-3 2 0,-315 194 0,303-188 0,17-12 0,26-19 0,-18 15 0,123-96 0,-101 88 0,-19 15 0,-12 1 0,1-1 0,-1 1 0,0 0 0,0-1 0,0 1 0,0 0 0,0-1 0,1 1 0,-1-1 0,0 1 0,-1 0 0,1-1 0,0 1 0,0 0 0,0-1 0,0 1 0,0 0 0,-1-1 0,1 1 0,0-1 0,-1 1 0,1-1 0,0 1 0,-1 0 0,-14 22 0,-1-1 0,-1-1 0,0-1 0,-2 0 0,-32 26 0,-76 65 0,119-102 0,19-14 0,19-16 0,45-37 0,22-18 0,123-73 0,-198 138 0,-15 9 0,-10 8 0,-15 11 0,-2-1 0,0-1 0,-42 24 0,6-3 0,38-24 0,6-3 0,0 0 0,0-1 0,-1-1 0,0 0 0,-27 9 0,40-16 0,-1 0 0,1 1 0,0-1 0,0 0 0,-1 0 0,1 0 0,0 0 0,-1 1 0,1-1 0,0 0 0,0 0 0,-1 0 0,1 0 0,0 0 0,-1 0 0,1 0 0,0 0 0,-1 0 0,1 0 0,0 0 0,-1 0 0,1 0 0,0 0 0,-1 0 0,1 0 0,0-1 0,0 1 0,-1 0 0,1 0 0,0 0 0,-1 0 0,1-1 0,0 1 0,0 0 0,0 0 0,-1-1 0,1 1 0,0 0 0,0 0 0,0-1 0,-1 1 0,1 0 0,0 0 0,0-1 0,8-16 0,21-15 0,30-18 0,-53 46 0,0 0 0,-1 1 0,1-1 0,1 1 0,-1 0 0,0 1 0,1 0 0,12-4 0,-19 6 0,1 0 0,-1 0 0,1 0 0,-1 0 0,1 0 0,-1 0 0,1 0 0,-1 0 0,1 0 0,-1 0 0,0 0 0,1 0 0,-1 0 0,1 0 0,-1 0 0,1 0 0,-1 0 0,1 0 0,-1 1 0,1-1 0,-1 0 0,0 0 0,1 0 0,-1 1 0,0-1 0,1 0 0,-1 1 0,0-1 0,1 0 0,-1 1 0,0-1 0,1 1 0,-1-1 0,0 0 0,0 1 0,0-1 0,1 1 0,-1-1 0,0 1 0,0-1 0,0 1 0,0-1 0,0 0 0,0 1 0,0-1 0,0 1 0,0-1 0,0 1 0,0-1 0,0 1 0,0-1 0,0 1 0,0-1 0,-1 1 0,1-1 0,0 0 0,0 1 0,0-1 0,-1 1 0,1-1 0,0 0 0,-1 1 0,1-1 0,0 0 0,-1 1 0,-19 27 0,13-20 0,0-1 0,-1 0 0,1-1 0,-16 11 0,91-83 0,-22 41 0,-26 16 0,-16 7 0,-6 3 0,0 0 0,0 0 0,0-1 0,0 1 0,0 0 0,0-1 0,0 1 0,0-1 0,0 0 0,0 0 0,0 0 0,0 0 0,0 0 0,-3-1 0,4 1 0,1 0 0,-1 0 0,1 0 0,-1-1 0,1 1 0,0 0 0,-1 0 0,1-1 0,-1 1 0,1 0 0,0-1 0,-1 1 0,1 0 0,0-1 0,-1 1 0,1-1 0,0 1 0,-1 0 0,1-1 0,0 1 0,0-1 0,-1 0 0,1-1 0,0 1 0,0 0 0,0 0 0,0-1 0,0 1 0,1 0 0,-1 0 0,0 0 0,1-1 0,-1 1 0,1 0 0,-1 0 0,2-2 0,8-14 0,1 0 0,25-29 0,-49 59 0,-1-1 0,0 0 0,0-1 0,-1-1 0,-31 16 0,23-14 0,-1-1 0,0-1 0,0-1 0,-36 8 0,43-14 0,-1 0 0,-1-1 0,1-1 0,0 0 0,0-2 0,0 0 0,0-1 0,-23-5 0,31 4 0,1 0 0,-1 0 0,1-1 0,0 0 0,0-1 0,1 0 0,-1 0 0,1-1 0,0 0 0,0 0 0,1-1 0,0 0 0,0 0 0,1-1 0,0 0 0,-8-13 0,10 13 0,0 1 0,-1 0 0,0 0 0,0 0 0,-1 1 0,0 0 0,-12-10 0,16 14 0,-1 1 0,0-1 0,1 1 0,-1 0 0,0-1 0,0 1 0,0 0 0,0 1 0,0-1 0,0 1 0,0-1 0,0 1 0,-1 0 0,1 0 0,0 0 0,0 0 0,0 1 0,0-1 0,0 1 0,0 0 0,0 0 0,0 0 0,0 0 0,-4 3 0,7-4 0,-1 0 0,0 1 0,0-1 0,1 0 0,-1 1 0,0-1 0,0 1 0,1-1 0,-1 1 0,0-1 0,1 1 0,-1-1 0,1 1 0,-1 0 0,1-1 0,-1 1 0,1 0 0,-1 0 0,1-1 0,0 1 0,-1 0 0,1 0 0,0-1 0,0 1 0,-1 0 0,1 1 0,0-1 0,1 1 0,-1-1 0,1 0 0,-1 0 0,1 0 0,0 0 0,-1 0 0,1 0 0,0 0 0,0 0 0,-1-1 0,1 1 0,0 0 0,0 0 0,0-1 0,1 2 0,6 2 0,0 0 0,-1 0 0,16 5 0,58 15 0,-43-14 0,1 2 0,46 23 0,-80-33-170,-1 0-1,1 1 0,-1 0 1,0 0-1,0 0 0,0 1 1,7 7-1,0 5-6655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5.579"/>
    </inkml:context>
    <inkml:brush xml:id="br0">
      <inkml:brushProperty name="width" value="0.05" units="cm"/>
      <inkml:brushProperty name="height" value="0.05" units="cm"/>
    </inkml:brush>
  </inkml:definitions>
  <inkml:trace contextRef="#ctx0" brushRef="#br0">1 164 24575,'722'-46'-229,"-533"29"-590,2220-84 329,-2387 101-6163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8.152"/>
    </inkml:context>
    <inkml:brush xml:id="br0">
      <inkml:brushProperty name="width" value="0.05" units="cm"/>
      <inkml:brushProperty name="height" value="0.05" units="cm"/>
    </inkml:brush>
  </inkml:definitions>
  <inkml:trace contextRef="#ctx0" brushRef="#br0">489 133 24575,'5'-29'0,"-4"26"0,0 1 0,0-1 0,-1 0 0,1 1 0,-1-1 0,0 0 0,0 1 0,0-1 0,0 0 0,0 0 0,0 1 0,-1-1 0,1 0 0,-2-3 0,1 2 0,-1 1 0,1 0 0,-1-1 0,1 1 0,-1 0 0,0 0 0,0 0 0,-1 0 0,1 0 0,-1 1 0,1-1 0,-1 1 0,0 0 0,0-1 0,0 1 0,0 1 0,0-1 0,-5-2 0,2 2 0,0 1 0,1-1 0,-1 1 0,0 1 0,0-1 0,0 1 0,0 0 0,0 0 0,0 1 0,-8 2 0,-4 1 0,1 1 0,0 1 0,0 1 0,0 0 0,1 1 0,-24 16 0,32-18 0,1-1 0,0 1 0,0 0 0,0 1 0,1 0 0,0 0 0,0 0 0,1 1 0,0-1 0,-6 14 0,9-18 0,1 0 0,0 0 0,0 0 0,0 0 0,0 0 0,1 0 0,-1 0 0,1 0 0,0 1 0,0-1 0,0 0 0,0 0 0,1 1 0,-1-1 0,1 0 0,-1 0 0,1 0 0,1 0 0,-1 0 0,0 0 0,0 0 0,1 0 0,0 0 0,0-1 0,0 1 0,0-1 0,0 1 0,0-1 0,0 0 0,1 0 0,-1 0 0,6 3 0,10 5 0,0 0 0,0-2 0,1 0 0,32 8 0,-30-9 0,0 0 0,0 0 0,31 19 0,-50-25 0,0 0 0,0 0 0,0 1 0,0-1 0,0 1 0,-1-1 0,1 1 0,0-1 0,-1 1 0,1 0 0,-1 0 0,0 0 0,0 0 0,0 0 0,0 0 0,1 3 0,-2-4 0,0 1 0,0-1 0,0 1 0,0-1 0,0 0 0,-1 1 0,1-1 0,0 1 0,-1-1 0,1 0 0,-1 1 0,0-1 0,1 0 0,-1 0 0,0 0 0,0 1 0,0-1 0,1 0 0,-1 0 0,-1 0 0,1 0 0,0 0 0,0-1 0,0 1 0,0 0 0,0 0 0,-3 0 0,-18 9 0,-1 0 0,-1-2 0,1-1 0,-1 0 0,0-2 0,-28 2 0,15 0 0,22-5-102,-10 3 219,-38 2 1,57-7-243,-1 0 0,1 0 1,-1-1-1,1 1 0,-1-1 0,1-1 0,0 1 0,-1-1 0,1 0 1,0-1-1,-6-3 0,-3-5-6701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6.529"/>
    </inkml:context>
    <inkml:brush xml:id="br0">
      <inkml:brushProperty name="width" value="0.05" units="cm"/>
      <inkml:brushProperty name="height" value="0.05" units="cm"/>
    </inkml:brush>
  </inkml:definitions>
  <inkml:trace contextRef="#ctx0" brushRef="#br0">52 73 24575,'0'-5'0,"-1"1"0,0-1 0,0 0 0,0 1 0,-1-1 0,1 1 0,-1-1 0,0 1 0,0 0 0,0-1 0,-1 1 0,0 1 0,0-1 0,-5-6 0,8 10 0,0 0 0,-1 0 0,1 0 0,0 0 0,0-1 0,-1 1 0,1 0 0,0 0 0,0 0 0,-1 0 0,1 0 0,0 0 0,-1 0 0,1 0 0,0 0 0,0 0 0,-1 0 0,1 0 0,0 0 0,-1 0 0,1 0 0,0 0 0,0 0 0,-1 0 0,1 0 0,0 0 0,-1 0 0,1 1 0,0-1 0,0 0 0,-1 0 0,1 0 0,0 1 0,0-1 0,-1 0 0,-5 13 0,3 17 0,4 51 0,16 100 0,-5-60 0,61 865 0,-71-969 0,0 33 0,3 0 0,2 0 0,25 88 0,-32-137-59,1 0 0,-1 1-1,0-1 1,1 0-1,-1 0 1,1 0 0,-1 1-1,1-1 1,0 0 0,-1 0-1,1 0 1,0 0 0,0 0-1,0 0 1,-1 0-1,1 0 1,0-1 0,1 1-1,-1 0 1,0-1 0,0 1-1,2 1 1,5-5-6767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6.949"/>
    </inkml:context>
    <inkml:brush xml:id="br0">
      <inkml:brushProperty name="width" value="0.05" units="cm"/>
      <inkml:brushProperty name="height" value="0.05" units="cm"/>
    </inkml:brush>
  </inkml:definitions>
  <inkml:trace contextRef="#ctx0" brushRef="#br0">13 214 24575,'-1'-1'0,"1"1"0,-1 0 0,1 0 0,0 0 0,-1 0 0,1 0 0,-1 0 0,1 0 0,-1 1 0,1-1 0,0 0 0,-1 0 0,1 0 0,-1 0 0,1 0 0,0 1 0,-1-1 0,1 0 0,-1 0 0,1 1 0,0-1 0,0 0 0,-1 1 0,1-1 0,0 0 0,-1 1 0,1-1 0,0 0 0,0 1 0,0-1 0,-1 1 0,1-1 0,0 0 0,0 1 0,0-1 0,0 1 0,0-1 0,0 0 0,0 1 0,0-1 0,0 1 0,0-1 0,0 1 0,0-1 0,0 1 0,0-1 0,0 0 0,0 1 0,0-1 0,1 1 0,-1-1 0,0 0 0,0 1 0,0-1 0,1 0 0,-1 1 0,1 1 0,1 0 0,-1 0 0,0 0 0,0 0 0,1 0 0,-1 0 0,1-1 0,0 1 0,-1-1 0,4 3 0,9 0 0,0 1 0,-1-2 0,1 0 0,1-1 0,-1 0 0,0-1 0,0-1 0,19-1 0,0 1 0,569-25-435,-384 11-635,3539-146-9890,767 172 8653,-4323-6 2884,629 5 1711,-823-11-2220,57-2 474,90-12 1,-122 5 1859,-32 9-2373,1-1 1,-1 1-1,0 0 1,0 0-1,0 0 1,0 0-1,1 0 1,-1-1-1,0 1 1,0 0-1,0 0 1,0 0 0,0 0-1,0-1 1,1 1-1,-1 0 1,0 0-1,0 0 1,0-1-1,0 1 1,0 0-1,0 0 1,0 0-1,0-1 1,0 1-1,0 0 1,0 0-1,0-1 1,0 1-1,0 0 1,0 0-1,0 0 1,0-1-1,0 1 1,0 0-1,0 0 1,-1-1-1,-13-8 778,-12-1 118,-1 2 1,-48-8-1,53 11-1405,-79-15-3583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8.043"/>
    </inkml:context>
    <inkml:brush xml:id="br0">
      <inkml:brushProperty name="width" value="0.05" units="cm"/>
      <inkml:brushProperty name="height" value="0.05" units="cm"/>
    </inkml:brush>
  </inkml:definitions>
  <inkml:trace contextRef="#ctx0" brushRef="#br0">45 567 24575,'-5'1'0,"-27"-2"0,25-3 0,18-3 0,23-4 0,2 2 0,-1 1 0,1 2 0,42-2 0,-27 2 0,1955-170-6433,2 69 2117,-1721 93 4366,3999-120-2501,-3697 123 1888,655-7 1428,-1166 18-232,46 0 2266,137-17 1,-223 8-373,-27 1-1468,-16 2 223,-18-1-321,20 6-926,-1 1-1,0 0 1,1 1-1,-1-1 1,0 1-1,1-1 1,-1 1-1,1 0 1,-1 0-1,1 1 1,0-1-1,-1 1 1,1-1-1,0 1 1,-4 3-1,1 0-21,0 1-1,0-1 0,1 1 1,0 0-1,0 0 0,-7 13 1,3-3-22,0 1 1,2 0-1,0 1 0,1-1 1,-5 27-1,6-13 9,2 1 0,1-1 0,1 1 0,5 50 0,29 126 0,-16-113 0,3 26 0,36 194 0,-35-220 0,42 117 0,-56-194 0,-2-7 0,-1 0 0,0-1 0,-1 1 0,2 13 0,-5-22 0,0 0 0,1 1 0,-1-1 0,0 0 0,0 1 0,-1-1 0,1 0 0,0 0 0,-1 1 0,1-1 0,-1 0 0,0 0 0,0 0 0,0 0 0,0 0 0,0 0 0,0 0 0,0 0 0,-1 0 0,1 0 0,-1-1 0,1 1 0,-1 0 0,0-1 0,1 0 0,-4 2 0,-5 3 0,-1-1 0,0-1 0,0 0 0,-1 0 0,1-1 0,-1-1 0,-15 2 0,-92 2 0,76-5 0,-679 4-1702,169-4 1004,-98 15-267,350-6-3861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9.062"/>
    </inkml:context>
    <inkml:brush xml:id="br0">
      <inkml:brushProperty name="width" value="0.05" units="cm"/>
      <inkml:brushProperty name="height" value="0.05" units="cm"/>
    </inkml:brush>
  </inkml:definitions>
  <inkml:trace contextRef="#ctx0" brushRef="#br0">154 337 24575,'-3'0'0,"0"1"0,-1-1 0,1 0 0,0 1 0,0 0 0,0 0 0,0 0 0,0 0 0,0 1 0,0-1 0,0 1 0,0-1 0,1 1 0,-1 0 0,0 0 0,1 1 0,0-1 0,-1 0 0,1 1 0,0-1 0,0 1 0,1 0 0,-1 0 0,0-1 0,1 1 0,0 0 0,0 0 0,0 1 0,0-1 0,0 0 0,0 5 0,-1 4 0,0 1 0,1 0 0,0 1 0,1-1 0,1 0 0,3 19 0,0-4 0,1-1 0,2-1 0,0 1 0,16 32 0,-15-45 0,-8-14 0,0 0 0,0 0 0,0 0 0,0 0 0,1 0 0,-1 0 0,0 0 0,0 0 0,0 0 0,0 0 0,0 1 0,0-1 0,0 0 0,0 0 0,0 0 0,0 0 0,0 0 0,1 0 0,-1 0 0,0 0 0,0 0 0,0 0 0,0 0 0,0 0 0,0 0 0,0 0 0,0 0 0,0 0 0,0 0 0,0-1 0,1 1 0,-1 0 0,0 0 0,0 0 0,0 0 0,0 0 0,0 0 0,0 0 0,0 0 0,0 0 0,0 0 0,0 0 0,0 0 0,0 0 0,0 0 0,0 0 0,0 0 0,0-1 0,0 1 0,0 0 0,0 0 0,0 0 0,1 0 0,-1 0 0,0 0 0,0 0 0,0 0 0,0 0 0,0 0 0,-1 0 0,1-1 0,0 1 0,0 0 0,0 0 0,0 0 0,0 0 0,-6-27 0,-17-33 0,2-1 0,-17-84 0,34 126 0,1 0 0,1 1 0,1-1 0,0 0 0,1 0 0,2 0 0,0 0 0,0 1 0,2-1 0,0 1 0,1-1 0,14-29 0,-14 39 0,1 0 0,0 0 0,1 1 0,0 0 0,1 0 0,-1 1 0,1 0 0,1 0 0,-1 1 0,1 0 0,0 0 0,1 1 0,-1 0 0,1 1 0,0 0 0,0 1 0,21-5 0,-19 5 0,0 1 0,0 1 0,0-1 0,0 2 0,0-1 0,0 2 0,0 0 0,0 0 0,0 1 0,-1 1 0,1 0 0,0 0 0,-1 1 0,0 0 0,18 11 0,-25-13 0,-1 0 0,0 0 0,1 0 0,-1 1 0,0-1 0,-1 1 0,1 0 0,0 0 0,-1 0 0,0 0 0,1 0 0,-1 1 0,0-1 0,-1 1 0,1-1 0,-1 1 0,1 0 0,-1-1 0,0 1 0,-1 0 0,1 0 0,-1 0 0,1 0 0,-1 0 0,0-1 0,-1 1 0,0 5 0,-1 0 0,-1-1 0,0 1 0,-1-1 0,0 0 0,0 0 0,-1 0 0,0 0 0,0-1 0,0 0 0,-13 12 0,-4 1 0,0-2 0,-1 0 0,0-1 0,-2-2 0,0 0 0,-1-2 0,0 0 0,-1-2 0,0-1 0,-1-1 0,0-2 0,-56 8 0,53-14-1365,9-4-5461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9.449"/>
    </inkml:context>
    <inkml:brush xml:id="br0">
      <inkml:brushProperty name="width" value="0.05" units="cm"/>
      <inkml:brushProperty name="height" value="0.05" units="cm"/>
    </inkml:brush>
  </inkml:definitions>
  <inkml:trace contextRef="#ctx0" brushRef="#br0">28 1 24575,'0'2'0,"0"1"0,-1 0 0,1 0 0,-1 0 0,0-1 0,0 1 0,0 0 0,0-1 0,-2 4 0,-8 22 0,9-17 0,0 1 0,0 0 0,1-1 0,1 1 0,0 0 0,1 0 0,0-1 0,0 1 0,1 0 0,1-1 0,4 12 0,-6-19 0,1 0 0,0 0 0,0 0 0,0-1 0,0 1 0,1 0 0,-1-1 0,1 0 0,0 1 0,0-1 0,0 0 0,1-1 0,-1 1 0,1-1 0,-1 1 0,1-1 0,0 0 0,0 0 0,0-1 0,0 1 0,0-1 0,0 0 0,1 0 0,-1 0 0,0 0 0,1-1 0,-1 0 0,0 0 0,1 0 0,-1-1 0,0 1 0,7-2 0,-2 0 0,0 0 0,-1 0 0,1-1 0,-1 0 0,1 0 0,-1-1 0,0 0 0,-1 0 0,1-1 0,-1 0 0,0-1 0,11-9 0,-15 11 0,0 0 0,0 1 0,-1-1 0,1 0 0,-1 0 0,0 0 0,0-1 0,0 1 0,-1 0 0,1-1 0,-1 1 0,0-1 0,-1 1 0,1-1 0,-1 0 0,0 1 0,0-1 0,0 0 0,0 1 0,-1-1 0,0 1 0,0-1 0,0 1 0,-1-1 0,-3-7 0,2 6-136,0 0-1,0 0 1,0 0-1,-1 1 1,0-1-1,0 1 1,-1 0-1,1 1 0,-7-6 1,-3 0-6690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09.793"/>
    </inkml:context>
    <inkml:brush xml:id="br0">
      <inkml:brushProperty name="width" value="0.05" units="cm"/>
      <inkml:brushProperty name="height" value="0.05" units="cm"/>
    </inkml:brush>
  </inkml:definitions>
  <inkml:trace contextRef="#ctx0" brushRef="#br0">18 0 24575,'-5'5'0,"-2"6"0,1 1-8191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0.179"/>
    </inkml:context>
    <inkml:brush xml:id="br0">
      <inkml:brushProperty name="width" value="0.05" units="cm"/>
      <inkml:brushProperty name="height" value="0.05" units="cm"/>
    </inkml:brush>
  </inkml:definitions>
  <inkml:trace contextRef="#ctx0" brushRef="#br0">29 0 24575,'-2'1'0,"1"-1"0,0 0 0,0 1 0,0 0 0,-1-1 0,1 1 0,0 0 0,0 0 0,0-1 0,0 1 0,0 0 0,1 0 0,-1 0 0,0 0 0,0 0 0,1 0 0,-1 0 0,0 1 0,1-1 0,-1 0 0,1 0 0,-1 0 0,1 1 0,0-1 0,0 0 0,-1 0 0,1 3 0,-5 41 0,5-40 0,-1 6 0,1 1 0,0 0 0,0-1 0,2 1 0,-1 0 0,1-1 0,1 1 0,5 15 0,-6-23 0,1 1 0,-1 0 0,1-1 0,0 0 0,0 1 0,0-1 0,0 0 0,1-1 0,-1 1 0,1 0 0,0-1 0,1 0 0,-1 0 0,0 0 0,1-1 0,-1 0 0,1 1 0,0-2 0,0 1 0,0 0 0,7 0 0,-4 0 0,0-1 0,0 0 0,0 0 0,1-1 0,-1 0 0,0-1 0,0 0 0,0 0 0,0-1 0,0 0 0,0 0 0,0-1 0,0 0 0,11-6 0,-14 6 0,0 0 0,-1 0 0,1-1 0,-1 1 0,0-1 0,0 0 0,-1 0 0,1-1 0,-1 1 0,0-1 0,0 0 0,0 1 0,-1-1 0,0 0 0,0-1 0,0 1 0,0 0 0,-1 0 0,0-1 0,0 1 0,-1-1 0,1-7 0,-2 8 5,1 0-1,-1 0 0,0 0 0,-1 0 1,1 0-1,-1 0 0,0 0 0,0 1 1,-1-1-1,1 1 0,-1 0 1,0 0-1,0 0 0,0 0 0,-1 0 1,0 0-1,1 1 0,-1 0 1,0 0-1,-1 0 0,1 0 0,0 1 1,-1-1-1,1 1 0,-1 0 0,0 1 1,-8-3-1,7 2-66,1 0 0,-1 1 0,0 0 0,0 0 1,0 0-1,1 1 0,-1-1 0,0 1 0,0 1 0,0-1 0,0 1 0,0 0 1,1 0-1,-1 1 0,0 0 0,1 0 0,-1 0 0,1 1 0,0-1 0,0 1 1,0 1-1,0-1 0,-6 6 0,-1 7-6764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0.590"/>
    </inkml:context>
    <inkml:brush xml:id="br0">
      <inkml:brushProperty name="width" value="0.05" units="cm"/>
      <inkml:brushProperty name="height" value="0.05" units="cm"/>
    </inkml:brush>
  </inkml:definitions>
  <inkml:trace contextRef="#ctx0" brushRef="#br0">75 18 24575,'-1'-2'0,"0"1"0,0-1 0,0 1 0,-1 0 0,1 0 0,-1 0 0,1 0 0,-1 0 0,1 0 0,-1 0 0,1 0 0,-1 1 0,0-1 0,0 1 0,1-1 0,-1 1 0,0-1 0,0 1 0,1 0 0,-1 0 0,0 0 0,0 0 0,0 0 0,1 1 0,-1-1 0,0 0 0,0 1 0,1-1 0,-1 1 0,0 0 0,1-1 0,-1 1 0,1 0 0,-1 0 0,1 0 0,-1 0 0,1 0 0,-1 1 0,1-1 0,0 0 0,0 1 0,0-1 0,0 1 0,0-1 0,0 1 0,0-1 0,0 1 0,1 0 0,-1-1 0,1 1 0,-1 0 0,1 0 0,-1-1 0,1 1 0,0 0 0,0 0 0,0 0 0,0-1 0,1 3 0,1 28 0,3-1 0,0 0 0,2 0 0,13 36 0,-6-20 0,113 425 0,-119-448-1365,0-6-5461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1.333"/>
    </inkml:context>
    <inkml:brush xml:id="br0">
      <inkml:brushProperty name="width" value="0.05" units="cm"/>
      <inkml:brushProperty name="height" value="0.05" units="cm"/>
    </inkml:brush>
  </inkml:definitions>
  <inkml:trace contextRef="#ctx0" brushRef="#br0">52 463 24575,'0'0'0,"0"0"0,0 0 0,0 0 0,0 0 0,-1 0 0,1 0 0,0 0 0,0 0 0,0 0 0,0 0 0,0 0 0,0 0 0,0 0 0,0 0 0,-1 0 0,1 0 0,0 0 0,0 0 0,0 0 0,0 0 0,0 0 0,0 0 0,0 0 0,-1 0 0,1 0 0,0 0 0,0 0 0,0 0 0,0 0 0,0 0 0,0 0 0,0 0 0,0 0 0,0 0 0,-1 0 0,1 0 0,0 0 0,0 0 0,0 1 0,0-1 0,0 0 0,0 0 0,0 0 0,0 0 0,0 0 0,0 0 0,0 0 0,0 0 0,0 1 0,0-1 0,0 0 0,0 0 0,0 0 0,0 0 0,0 0 0,0 0 0,0 0 0,0 1 0,0-1 0,0 0 0,0 0 0,0 0 0,0 0 0,0 0 0,9 7 0,17 4 0,-20-10 0,1 0 0,0-1 0,-1 0 0,1-1 0,0 1 0,-1-1 0,1 0 0,-1-1 0,0 0 0,1 0 0,-1 0 0,0-1 0,0 0 0,0 0 0,0 0 0,-1-1 0,11-8 0,-14 10 0,1 0 0,-1-1 0,0 1 0,1 0 0,-1-1 0,0 0 0,0 1 0,-1-1 0,1 0 0,-1 0 0,1 0 0,-1 0 0,0 0 0,0 0 0,0-1 0,-1 1 0,1 0 0,-1 0 0,0-1 0,1 1 0,-2 0 0,1-1 0,0 1 0,-1 0 0,1-1 0,-1 1 0,0 0 0,0 0 0,0 0 0,0 0 0,-1 0 0,0 0 0,1 0 0,-1 0 0,0 1 0,0-1 0,-3-2 0,-2-2 0,0 1 0,0 0 0,-1 0 0,1 1 0,-1 0 0,0 1 0,-1-1 0,1 2 0,-1-1 0,0 1 0,-16-3 0,21 5 0,-1 0 0,1 0 0,-1 1 0,0 0 0,1 0 0,-1 0 0,1 1 0,-1-1 0,1 1 0,-1 0 0,-6 3 0,9-3 0,-1 0 0,1 1 0,-1-1 0,1 1 0,0 0 0,-1 0 0,1 0 0,0 0 0,0 0 0,0 0 0,1 1 0,-1-1 0,1 0 0,-1 1 0,1-1 0,0 1 0,0 0 0,0-1 0,-1 6 0,1-3 0,0 0 0,1 1 0,0-1 0,0 0 0,0 0 0,1 1 0,0-1 0,0 0 0,0 0 0,1 0 0,-1 0 0,1 0 0,1 0 0,-1 0 0,0-1 0,1 1 0,0-1 0,4 5 0,-1-1 0,1 0 0,0 0 0,1-1 0,-1 1 0,2-2 0,-1 1 0,1-1 0,10 5 0,-6-4 0,1-2 0,0 0 0,1-1 0,-1 0 0,1-1 0,0-1 0,-1 0 0,1-1 0,0-1 0,0 0 0,20-3 0,-23 1 0,0 0 0,0 0 0,0-1 0,-1 0 0,1-1 0,-1-1 0,0 0 0,0 0 0,-1-1 0,1 0 0,-1-1 0,-1 0 0,1-1 0,10-12 0,-14 13 0,-1 0 0,-1-1 0,1 1 0,-1-1 0,-1 0 0,1-1 0,-1 1 0,-1-1 0,1 1 0,-2-1 0,1 0 0,-1 0 0,0 0 0,-1 1 0,-2-18 0,0-1 0,-2 0 0,-2 0 0,-15-48 0,17 63 0,1 1 0,-1 0 0,-1 1 0,0-1 0,-1 1 0,0 0 0,-1 0 0,1 1 0,-2-1 0,-12-12 0,19 22 0,1-1 0,-1 1 0,1-1 0,-1 1 0,0-1 0,1 1 0,-1 0 0,1-1 0,-1 1 0,0 0 0,1 0 0,-1-1 0,0 1 0,0 0 0,1 0 0,-1 0 0,0 0 0,1 0 0,-1 0 0,0 0 0,0 0 0,1 0 0,-1 0 0,0 0 0,1 0 0,-1 0 0,0 1 0,1-1 0,-1 0 0,0 1 0,1-1 0,-1 0 0,1 1 0,-1-1 0,0 1 0,1-1 0,-1 1 0,1-1 0,-1 1 0,1-1 0,0 1 0,-1-1 0,1 1 0,-1 0 0,1-1 0,0 1 0,0 0 0,-1-1 0,1 1 0,0 0 0,0-1 0,0 1 0,0 0 0,0 0 0,0-1 0,0 2 0,-1 5 0,0-1 0,0 1 0,1-1 0,0 1 0,2 7 0,3 18 0,2-1 0,1 0 0,2-1 0,1 0 0,15 28 0,8 7 0,45 63 0,-5-17-1365,-54-86-5461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1.725"/>
    </inkml:context>
    <inkml:brush xml:id="br0">
      <inkml:brushProperty name="width" value="0.05" units="cm"/>
      <inkml:brushProperty name="height" value="0.05" units="cm"/>
    </inkml:brush>
  </inkml:definitions>
  <inkml:trace contextRef="#ctx0" brushRef="#br0">63 193 24575,'-24'-41'0,"19"34"0,0-1 0,0 0 0,1 0 0,0 0 0,0-1 0,1 1 0,0-1 0,-2-12 0,5 19 0,0-1 0,0 1 0,1 0 0,-1-1 0,1 1 0,-1 0 0,1-1 0,0 1 0,0 0 0,0 0 0,0 0 0,0-1 0,0 1 0,1 1 0,-1-1 0,1 0 0,-1 0 0,1 0 0,0 1 0,0-1 0,-1 1 0,1-1 0,0 1 0,1 0 0,-1 0 0,0 0 0,0 0 0,0 0 0,1 0 0,-1 1 0,3-1 0,7-2 0,-1 0 0,1 1 0,0 1 0,22 0 0,29 5 0,0 3 0,105 26 0,-157-30-273,0 0 0,0 0 0,0 1 0,15 8 0,-3 2-6553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8.521"/>
    </inkml:context>
    <inkml:brush xml:id="br0">
      <inkml:brushProperty name="width" value="0.05" units="cm"/>
      <inkml:brushProperty name="height" value="0.05" units="cm"/>
    </inkml:brush>
  </inkml:definitions>
  <inkml:trace contextRef="#ctx0" brushRef="#br0">351 58 24575,'9'-7'0,"12"-14"0,-21 20 0,1 1 0,-1-1 0,0 1 0,0-1 0,0 1 0,0-1 0,1 0 0,-1 1 0,0-1 0,0 1 0,0-1 0,0 1 0,-1-1 0,1 0 0,0 1 0,0-1 0,0 1 0,0-1 0,0 1 0,-1-1 0,1 1 0,0-1 0,-1 1 0,1-1 0,0 1 0,-1-1 0,1 1 0,0-1 0,-1 1 0,1 0 0,-1-1 0,1 1 0,-1 0 0,1-1 0,-1 1 0,1 0 0,-1 0 0,1-1 0,-1 1 0,1 0 0,-1 0 0,0 0 0,1 0 0,-1 0 0,1 0 0,-2 0 0,-10-3 0,0 0 0,0 1 0,0 1 0,0 0 0,-1 0 0,1 1 0,0 1 0,-16 2 0,-2 3 0,1 0 0,-37 14 0,55-17 0,1 2 0,-1 0 0,1 0 0,0 0 0,0 2 0,-15 10 0,23-15 0,-1 0 0,1 0 0,0 0 0,0 1 0,0-1 0,0 0 0,0 1 0,0-1 0,1 1 0,-1-1 0,1 1 0,0 0 0,0 0 0,0 0 0,0 0 0,0 0 0,1 0 0,-1 0 0,1 0 0,0 0 0,-1 0 0,2 0 0,-1 0 0,0 0 0,1 0 0,-1 0 0,1 0 0,0 0 0,2 5 0,2 1 0,0-1 0,0 1 0,1-1 0,1 0 0,-1 0 0,1 0 0,0-1 0,1 0 0,16 11 0,5 1 0,51 23 0,-20-11 0,-53-27 0,0 0 0,-1 1 0,1-1 0,10 12 0,-16-15 0,0 0 0,0 0 0,0 0 0,0 0 0,0 0 0,0 0 0,0 1 0,-1-1 0,1 0 0,0 0 0,-1 1 0,1-1 0,-1 0 0,0 1 0,1-1 0,-1 0 0,0 1 0,0-1 0,0 1 0,0-1 0,0 1 0,0-1 0,0 0 0,0 1 0,-1-1 0,1 0 0,0 1 0,-1-1 0,1 0 0,-1 1 0,0-1 0,1 0 0,-1 0 0,-1 3 0,-4 1 0,1 0 0,-1 0 0,0-1 0,0 0 0,0 0 0,-1 0 0,1-1 0,-15 6 0,-63 16 0,59-18 0,-41 9-1365,5-2-5461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2.311"/>
    </inkml:context>
    <inkml:brush xml:id="br0">
      <inkml:brushProperty name="width" value="0.05" units="cm"/>
      <inkml:brushProperty name="height" value="0.05" units="cm"/>
    </inkml:brush>
  </inkml:definitions>
  <inkml:trace contextRef="#ctx0" brushRef="#br0">526 0 24575,'-7'1'0,"0"0"0,1 0 0,-1 1 0,1-1 0,-1 2 0,1-1 0,0 0 0,0 1 0,0 0 0,0 1 0,0 0 0,1-1 0,-1 2 0,-6 6 0,-9 9 0,2 1 0,-18 24 0,28-33 0,-45 57 0,4 2 0,-49 94 0,74-117 0,2 0 0,3 2 0,2 0 0,-23 98 0,31-67-1365,9-52-5461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3.614"/>
    </inkml:context>
    <inkml:brush xml:id="br0">
      <inkml:brushProperty name="width" value="0.05" units="cm"/>
      <inkml:brushProperty name="height" value="0.05" units="cm"/>
    </inkml:brush>
  </inkml:definitions>
  <inkml:trace contextRef="#ctx0" brushRef="#br0">404 89 24575,'0'-5'0,"0"0"0,0-1 0,0 1 0,-1-1 0,0 1 0,0 0 0,0 0 0,-1-1 0,-4-8 0,5 12 0,-1 0 0,1 0 0,-1 0 0,0 0 0,0 1 0,0-1 0,0 0 0,0 1 0,0 0 0,0-1 0,0 1 0,0 0 0,-1 0 0,1 0 0,-1 0 0,1 0 0,-1 1 0,1-1 0,-1 1 0,1 0 0,-1 0 0,-4 0 0,-10 1 0,0 1 0,0 0 0,0 1 0,0 1 0,1 1 0,0 0 0,0 2 0,0-1 0,0 2 0,1 0 0,1 1 0,-1 1 0,1 0 0,1 0 0,0 2 0,1-1 0,0 2 0,0 0 0,-18 28 0,27-36 0,0 1 0,0-1 0,0 1 0,1 0 0,0 0 0,0 0 0,1 0 0,0 0 0,0 0 0,0 1 0,1-1 0,0 0 0,1 11 0,0-13 0,0 1 0,0-1 0,0 0 0,1 0 0,-1 0 0,1 0 0,0 0 0,0 0 0,1-1 0,-1 1 0,1 0 0,0-1 0,0 0 0,0 0 0,0 0 0,1 0 0,-1 0 0,1-1 0,-1 0 0,6 3 0,10 3 0,0 0 0,0-2 0,1 0 0,0-1 0,0-2 0,0 1 0,0-2 0,0-1 0,1-1 0,-1 0 0,0-2 0,1 0 0,-1-1 0,0-1 0,21-7 0,-37 8 0,-13 2 0,-14 2 0,-11 8 0,0 1 0,1 2 0,1 1 0,0 2 0,-56 33 0,79-40 0,-1-1 0,1 1 0,0 1 0,1 0 0,0 0 0,0 0 0,1 1 0,-9 16 0,14-22 0,0 0 0,0 0 0,0 1 0,1-1 0,0 1 0,0-1 0,0 1 0,0-1 0,1 1 0,0 0 0,0 5 0,0-7 0,1 0 0,0 0 0,0 0 0,0 0 0,0 0 0,0 0 0,0 0 0,1 0 0,0 0 0,-1-1 0,1 1 0,0-1 0,0 1 0,1-1 0,-1 0 0,0 0 0,6 4 0,1-1 0,0 0 0,1 0 0,-1-1 0,1 0 0,0-1 0,0 0 0,1-1 0,-1 0 0,1 0 0,-1-1 0,1-1 0,-1 0 0,1 0 0,-1-1 0,12-2 0,9-2 0,0-2 0,0-1 0,52-21 0,32-21 0,-98 41 0,-1 0 0,0-1 0,-1 0 0,25-22 0,-37 29 0,1-1 0,-1 0 0,0 0 0,0-1 0,0 1 0,-1-1 0,1 1 0,-1-1 0,0 0 0,0 0 0,-1 0 0,0 0 0,2-9 0,-2-2 0,-1 0 0,0 1 0,-3-20 0,1 19 0,1 1 0,1-26 0,0 41 0,1 0 0,-1 0 0,0 1 0,0-1 0,0 0 0,0 0 0,0 0 0,0 0 0,0 0 0,1 0 0,-1 1 0,0-1 0,0 0 0,0 0 0,0 0 0,0 0 0,1 0 0,-1 0 0,0 0 0,0 0 0,0 0 0,0 0 0,1 0 0,-1 0 0,0 0 0,0 0 0,0 0 0,0 0 0,1 0 0,-1 0 0,0 0 0,0 0 0,0 0 0,0 0 0,1 0 0,-1 0 0,0 0 0,0-1 0,0 1 0,0 0 0,0 0 0,0 0 0,1 0 0,-1 0 0,0 0 0,0 0 0,0-1 0,0 1 0,0 0 0,0 0 0,0 0 0,0 0 0,1-1 0,5 17 0,4 45 0,-9-49 0,0-2 0,1 1 0,0 0 0,1 0 0,0 0 0,0-1 0,7 12 0,-10-21 0,0 0 0,1-1 0,0 1 0,-1 0 0,1 0 0,-1 0 0,1 0 0,0-1 0,0 1 0,0 0 0,-1-1 0,1 1 0,0 0 0,0-1 0,0 1 0,0-1 0,0 0 0,0 1 0,0-1 0,0 0 0,0 1 0,0-1 0,0 0 0,0 0 0,0 0 0,0 0 0,0 0 0,0 0 0,0 0 0,0-1 0,0 1 0,0 0 0,0 0 0,0-1 0,0 1 0,0-1 0,0 1 0,0-1 0,0 1 0,1-2 0,5-3 0,0 0 0,-1 0 0,0-1 0,7-8 0,-3 3 0,2 0 0,-1 0 0,1 1 0,1 1 0,0-1 0,0 2 0,19-9 0,-28 15 0,1 0 0,-1 1 0,1-1 0,-1 1 0,1 0 0,-1 1 0,1-1 0,0 1 0,-1 0 0,1 0 0,0 0 0,-1 0 0,1 1 0,0 0 0,-1 0 0,1 0 0,-1 1 0,1-1 0,-1 1 0,0 0 0,0 1 0,0-1 0,0 0 0,0 1 0,5 4 0,24 25 0,-22-20 0,2 0 0,0-1 0,0 0 0,1-1 0,15 9 0,-25-17 0,-1-1 0,1 1 0,0-1 0,0 1 0,0-1 0,0 0 0,0 0 0,0-1 0,0 0 0,1 1 0,-1-1 0,0 0 0,0-1 0,0 1 0,0-1 0,0 0 0,1 0 0,-1 0 0,-1-1 0,1 1 0,0-1 0,0 0 0,-1 0 0,1 0 0,5-5 0,1-1 0,-1-1 0,0 0 0,0 0 0,-1-1 0,-1 0 0,1-1 0,-2 1 0,1-2 0,-1 1 0,6-18 0,-7 13 0,1 0 0,-2 0 0,0-1 0,-2 0 0,1 0 0,-2 1 0,0-23 0,-1 36 0,-1 0 0,1 0 0,0 0 0,-1 0 0,1 0 0,-1 0 0,0 0 0,0 1 0,0-1 0,0 0 0,-1 1 0,1-1 0,-1 1 0,0-1 0,1 1 0,-1 0 0,0-1 0,0 1 0,0 0 0,-1 1 0,-3-4 0,4 4 0,0 0 0,0 1 0,0-1 0,-1 1 0,1-1 0,0 1 0,0 0 0,0 0 0,0 0 0,0 0 0,0 0 0,0 1 0,0-1 0,0 0 0,0 1 0,-1 0 0,2-1 0,-1 1 0,0 0 0,0 0 0,0 0 0,0 0 0,1 1 0,-1-1 0,0 0 0,1 1 0,-1-1 0,1 1 0,-1-1 0,-1 4 0,-2 2 0,1 0 0,-1 0 0,1 1 0,1 0 0,-1-1 0,1 1 0,1 0 0,-1 1 0,1-1 0,1 0 0,0 1 0,0-1 0,0 1 0,1-1 0,0 1 0,3 15 0,-2-18 0,0-1 0,0 1 0,1 0 0,-1-1 0,1 1 0,0-1 0,1 0 0,-1 1 0,1-1 0,0 0 0,1-1 0,-1 1 0,1 0 0,0-1 0,0 0 0,0 0 0,0 0 0,1-1 0,0 1 0,0-1 0,0 0 0,0 0 0,0-1 0,0 0 0,9 3 0,-9-4 0,-1-1 0,1 0 0,0 0 0,0 0 0,-1 0 0,1-1 0,5-1 0,26 0 0,-34 2 0,-1 0 0,1 1 0,-1-1 0,1 1 0,-1-1 0,1 1 0,-1 0 0,1-1 0,-1 1 0,1 0 0,-1 0 0,0 0 0,0 0 0,0 0 0,1 0 0,-1 1 0,0-1 0,0 0 0,-1 1 0,2 1 0,6 16 0,-1 0 0,0 0 0,-2 0 0,0 1 0,-1 0 0,1 25 0,3 10 0,6 8 0,6 28 0,-19-80 0,0-1 0,0 1 0,-1-1 0,-1 1 0,1 0 0,-4 13 0,-8 3 120,12-26-175,-1-1 0,1 1 0,-1 0 0,0 0 0,0-1 0,1 1 0,-1-1 0,0 1 0,0 0 0,0-1 0,0 1 0,1-1 0,-1 0 0,0 1 0,0-1 0,0 0 0,0 0 0,0 0 0,0 1 0,0-1 0,0 0 0,0 0 0,0 0 0,0 0 0,0-1 0,-2 1 0,-11-6-6771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3.955"/>
    </inkml:context>
    <inkml:brush xml:id="br0">
      <inkml:brushProperty name="width" value="0.05" units="cm"/>
      <inkml:brushProperty name="height" value="0.05" units="cm"/>
    </inkml:brush>
  </inkml:definitions>
  <inkml:trace contextRef="#ctx0" brushRef="#br0">1 76 24575,'0'5'0,"0"6"0,0 6 0,0 4 0,4 9 0,3 7 0,4 4 0,0 2 0,3 0 0,-1 1 0,2-1 0,-2-5 0,-3-3 0,2-3 0,-2-3 0,-2-10 0,-3-9-8191</inkml:trace>
  <inkml:trace contextRef="#ctx0" brushRef="#br0" timeOffset="1">56 49 24575,'0'-4'0,"0"-7"0,0-6 0,0 0-8191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14.562"/>
    </inkml:context>
    <inkml:brush xml:id="br0">
      <inkml:brushProperty name="width" value="0.05" units="cm"/>
      <inkml:brushProperty name="height" value="0.05" units="cm"/>
    </inkml:brush>
  </inkml:definitions>
  <inkml:trace contextRef="#ctx0" brushRef="#br0">1 0 24575,'1'5'0,"0"0"0,1 0 0,0-1 0,0 1 0,0-1 0,1 1 0,4 5 0,-1 0 0,6 12 0,0 0 0,-1 1 0,-2 0 0,0 1 0,-1 0 0,-2 0 0,0 1 0,-2-1 0,-1 1 0,1 31 0,21-119 0,-25 63 0,3-10 0,1 0 0,0 0 0,0 0 0,12-17 0,-16 26 0,1 0 0,0 0 0,0 0 0,0 0 0,0 0 0,0 0 0,0 0 0,0 0 0,0 0 0,0 0 0,0 1 0,0-1 0,1 0 0,-1 1 0,0-1 0,0 1 0,1-1 0,-1 1 0,0 0 0,1-1 0,-1 1 0,0 0 0,1 0 0,-1 0 0,1 0 0,-1 0 0,0 0 0,1 1 0,-1-1 0,0 0 0,1 1 0,-1-1 0,0 1 0,1-1 0,-1 1 0,0 0 0,0-1 0,0 1 0,0 0 0,1 0 0,-1 0 0,0 0 0,-1 0 0,1 0 0,0 0 0,0 0 0,0 0 0,0 2 0,11 13 0,-1 0 0,18 35 0,-20-33 0,1 0 0,23 31 0,-29-45 0,1 1 0,-1 0 0,1-1 0,0 0 0,0 0 0,0 0 0,0-1 0,1 0 0,-1 0 0,1 0 0,0-1 0,0 0 0,10 3 0,-7-3 0,1 0 0,0-1 0,-1 0 0,1-1 0,0 0 0,0-1 0,-1 1 0,1-2 0,0 0 0,-1 0 0,1 0 0,-1-1 0,0-1 0,0 1 0,0-2 0,0 1 0,-1-1 0,1 0 0,-1-1 0,-1 0 0,1 0 0,-1-1 0,0 0 0,-1 0 0,1-1 0,-1 0 0,-1 0 0,0 0 0,0-1 0,0 1 0,-1-1 0,0 0 0,-1 0 0,0-1 0,-1 1 0,0-1 0,0 0 0,-1 1 0,0-20 0,-1 22 0,-1 1 0,0 0 0,0-1 0,-1 1 0,1 0 0,-1 0 0,-1 0 0,1 0 0,-1 0 0,-5-7 0,8 12 0,-1-1 0,0 1 0,0 0 0,0 0 0,0 0 0,0-1 0,0 1 0,0 0 0,0 0 0,0 0 0,0 1 0,-1-1 0,1 0 0,0 0 0,-1 1 0,1-1 0,-1 1 0,1-1 0,0 1 0,-1-1 0,1 1 0,-1 0 0,1 0 0,-1 0 0,1 0 0,-1 0 0,1 0 0,-1 0 0,1 0 0,-1 0 0,1 1 0,-1-1 0,1 1 0,-1-1 0,1 1 0,0 0 0,-1-1 0,1 1 0,0 0 0,0 0 0,0 0 0,-1 0 0,1 0 0,0 0 0,0 0 0,0 0 0,1 1 0,-3 1 0,0 2 0,-1 1 0,1-1 0,0 1 0,0 0 0,1 0 0,0 0 0,0 0 0,0 0 0,1 0 0,-1 1 0,2-1 0,-1 1 0,1-1 0,0 0 0,0 1 0,1-1 0,-1 1 0,1-1 0,1 0 0,-1 0 0,5 10 0,-1-2 0,0 0 0,1-1 0,1 1 0,0-1 0,1-1 0,1 1 0,-1-2 0,16 16 0,-13-14-136,1-2-1,1 1 1,0-2-1,0 0 1,1 0-1,0-2 1,1 1-1,0-2 0,21 8 1,-10-9-6690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0.328"/>
    </inkml:context>
    <inkml:brush xml:id="br0">
      <inkml:brushProperty name="width" value="0.05" units="cm"/>
      <inkml:brushProperty name="height" value="0.05" units="cm"/>
    </inkml:brush>
  </inkml:definitions>
  <inkml:trace contextRef="#ctx0" brushRef="#br0">170 214 24575,'-4'-3'0,"-1"0"0,0-1 0,0 2 0,0-1 0,0 0 0,-1 1 0,-8-2 0,-7-4 0,3 0 0,-29-12 0,44 18 0,1 1 0,-1-1 0,0 0 0,1 0 0,-1 0 0,1 0 0,-1 0 0,1-1 0,0 1 0,0-1 0,0 0 0,-1-3 0,2 6 0,1-1 0,0 0 0,-1 0 0,1 0 0,0 0 0,0 0 0,0 0 0,0 0 0,0 0 0,0 0 0,0 0 0,0 0 0,0 0 0,0 1 0,0-1 0,1 0 0,-1 0 0,0 0 0,1 0 0,-1 0 0,1 0 0,-1 1 0,1-1 0,-1 0 0,1 0 0,0 1 0,-1-1 0,1 0 0,0 1 0,-1-1 0,1 1 0,0-1 0,0 1 0,1-2 0,33-12 0,-34 14 0,43-10 0,1 2 0,-1 2 0,57 0 0,-28 2 0,227-12 82,85-8-1529,-335 20-5379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0.702"/>
    </inkml:context>
    <inkml:brush xml:id="br0">
      <inkml:brushProperty name="width" value="0.05" units="cm"/>
      <inkml:brushProperty name="height" value="0.05" units="cm"/>
    </inkml:brush>
  </inkml:definitions>
  <inkml:trace contextRef="#ctx0" brushRef="#br0">20 0 24575,'-1'1'0,"0"-1"0,0 0 0,0 0 0,0 1 0,0-1 0,0 1 0,0-1 0,1 1 0,-1-1 0,0 1 0,0-1 0,0 1 0,1 0 0,-1-1 0,0 1 0,1 0 0,-1 0 0,1 0 0,-1-1 0,1 1 0,-1 0 0,1 0 0,-1 0 0,1 0 0,0 0 0,-1 0 0,1 0 0,0 0 0,0 0 0,0 0 0,0 1 0,-1 34 0,12 32 0,2 0 0,39 113 0,-9-32 0,-14-44-1365,-23-79-5461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1.029"/>
    </inkml:context>
    <inkml:brush xml:id="br0">
      <inkml:brushProperty name="width" value="0.05" units="cm"/>
      <inkml:brushProperty name="height" value="0.05" units="cm"/>
    </inkml:brush>
  </inkml:definitions>
  <inkml:trace contextRef="#ctx0" brushRef="#br0">12 237 24575,'-4'0'0,"-2"4"0,4 3 0,4 3 0,5 1 0,6-2 0,6 2 0,4 0 0,3 2 0,2 4 0,-4-1-8191</inkml:trace>
  <inkml:trace contextRef="#ctx0" brushRef="#br0" timeOffset="1">313 18 24575,'-5'-5'0,"-6"-1"0,-5 0 0,-6 6 0,2 7 0,-1 8 0,4 1-8191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1.439"/>
    </inkml:context>
    <inkml:brush xml:id="br0">
      <inkml:brushProperty name="width" value="0.05" units="cm"/>
      <inkml:brushProperty name="height" value="0.05" units="cm"/>
    </inkml:brush>
  </inkml:definitions>
  <inkml:trace contextRef="#ctx0" brushRef="#br0">302 166 24575,'1'0'0,"0"0"0,-1 0 0,1 0 0,0-1 0,0 1 0,-1 0 0,1 0 0,0-1 0,-1 1 0,1 0 0,0-1 0,-1 1 0,1-1 0,-1 1 0,1 0 0,0-1 0,-1 0 0,1 1 0,-1-1 0,1 1 0,-1-1 0,0 0 0,1 1 0,-1-1 0,0 0 0,1 1 0,-1-1 0,0 0 0,0 1 0,1-1 0,-1 0 0,0 0 0,0 1 0,0-1 0,0 0 0,0 0 0,0 1 0,0-1 0,-1-1 0,-7-30 0,4 24 0,-1 0 0,0 1 0,-1-1 0,0 1 0,0 1 0,0-1 0,-1 1 0,0 0 0,0 0 0,0 1 0,-1 0 0,0 1 0,0-1 0,0 2 0,0-1 0,-1 1 0,-14-4 0,18 6 0,-1-1 0,0 1 0,0 0 0,0 0 0,0 1 0,0 0 0,0 0 0,0 0 0,0 1 0,0 0 0,0 0 0,0 1 0,0-1 0,1 1 0,-1 0 0,1 1 0,-1-1 0,1 1 0,0 0 0,0 1 0,0-1 0,0 1 0,1 0 0,-1 0 0,1 1 0,0-1 0,-5 8 0,7-9 0,0 0 0,1 0 0,-1 0 0,1 0 0,-1 0 0,1 0 0,0 0 0,0 1 0,0-1 0,1 0 0,-1 1 0,1-1 0,0 1 0,0-1 0,0 0 0,0 1 0,1-1 0,-1 0 0,1 1 0,0-1 0,0 0 0,0 0 0,2 4 0,0-3 0,-1 0 0,1-1 0,0 1 0,0-1 0,0 0 0,0 0 0,0 0 0,1 0 0,-1-1 0,1 1 0,0-1 0,0 0 0,0 0 0,0-1 0,0 1 0,0-1 0,7 2 0,-1-1 0,1 1 0,-1-2 0,0 1 0,1-2 0,-1 1 0,0-1 0,1-1 0,-1 0 0,1 0 0,-1-1 0,0-1 0,0 1 0,0-2 0,0 1 0,0-1 0,-1-1 0,11-6 0,-1 0 0,-8 13 0,-10 0 0,1 1 0,-1-1 0,0 1 0,0 0 0,0-1 0,0 1 0,0 0 0,0 0 0,0 5 0,-1-5 0,11 46 0,3 0 0,1-1 0,2-1 0,3-1 0,1-1 0,50 78 0,-68-118 0,0 0 0,0 0 0,-1 0 0,1 0 0,-1 0 0,0 1 0,2 9 0,-4-14 0,0 1 0,0-1 0,0 0 0,0 0 0,0 0 0,0 0 0,0 1 0,0-1 0,0 0 0,-1 0 0,1 0 0,0 0 0,-1 0 0,1 0 0,-1 1 0,0-1 0,1 0 0,-1 0 0,0-1 0,1 1 0,-1 0 0,0 0 0,0 0 0,0 0 0,0-1 0,0 1 0,0 0 0,0-1 0,0 1 0,0-1 0,0 1 0,0-1 0,0 1 0,0-1 0,0 0 0,0 0 0,-1 1 0,1-1 0,0 0 0,0 0 0,0 0 0,-1 0 0,-1-1 0,-6 0 0,0 0 0,0 0 0,0-1 0,0 0 0,0 0 0,0-1 0,1-1 0,-1 1 0,1-1 0,0-1 0,0 0 0,0 0 0,1 0 0,0-1 0,0 0 0,-7-7 0,3 1 0,1 0 0,0 0 0,0-1 0,1 0 0,1 0 0,0-1 0,1 0 0,-8-24 0,10 23-105,1 0 0,1-1 0,0 1 0,1-1 0,0 0 0,2 0 0,0 0 0,0 0 0,2 1 0,0-1 0,0 0 0,7-18 0,4-2-6721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1.839"/>
    </inkml:context>
    <inkml:brush xml:id="br0">
      <inkml:brushProperty name="width" value="0.05" units="cm"/>
      <inkml:brushProperty name="height" value="0.05" units="cm"/>
    </inkml:brush>
  </inkml:definitions>
  <inkml:trace contextRef="#ctx0" brushRef="#br0">73 58 24575,'-19'-22'0,"17"18"0,-1 1 0,1 0 0,-1 0 0,0 0 0,0 0 0,0 0 0,0 1 0,-1-1 0,1 1 0,-7-4 0,10 6 0,-1 0 0,1 0 0,0 0 0,-1-1 0,1 1 0,0 0 0,-1 0 0,1 0 0,-1 0 0,1 0 0,0 0 0,-1 0 0,1 0 0,-1 0 0,1 0 0,0 0 0,-1 0 0,1 0 0,-1 1 0,1-1 0,0 0 0,-1 0 0,1 0 0,0 0 0,-1 1 0,1-1 0,0 0 0,-1 0 0,1 1 0,0-1 0,-1 1 0,-1 14 0,10 20 0,-8-32 0,24 80 0,-10-27 0,3 1 0,2-2 0,35 70 0,-54-125 0,0 1 0,0-1 0,1 1 0,-1-1 0,0 0 0,0 1 0,0-1 0,0 1 0,1-1 0,-1 0 0,0 1 0,0-1 0,1 0 0,-1 1 0,0-1 0,1 0 0,-1 1 0,0-1 0,1 0 0,-1 0 0,0 1 0,1-1 0,-1 0 0,0 0 0,1 0 0,-1 1 0,1-1 0,-1 0 0,1 0 0,-1 0 0,0 0 0,1 0 0,-1 0 0,1 0 0,-1 0 0,1 0 0,-1 0 0,1 0 0,-1 0 0,0 0 0,1-1 0,-1 1 0,1 0 0,0 0 0,11-23 0,0-34 0,-10 37 0,-1 2 0,2 0 0,6-29 0,-8 43 0,0 1 0,0-1 0,1 1 0,-1-1 0,1 1 0,-1 0 0,1 0 0,0-1 0,0 1 0,1 1 0,-1-1 0,1 0 0,-1 1 0,1-1 0,0 1 0,0-1 0,0 1 0,0 0 0,4-1 0,-4 2 0,0 1 0,-1-1 0,1 1 0,0 0 0,0 0 0,0 0 0,0 0 0,-1 0 0,1 1 0,0 0 0,0-1 0,-1 1 0,1 0 0,0 0 0,-1 0 0,1 1 0,-1-1 0,1 0 0,-1 1 0,0 0 0,0 0 0,0-1 0,3 4 0,5 6 0,0-1 0,-1 1 0,9 14 0,26 34-1365,-31-46-5461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2.201"/>
    </inkml:context>
    <inkml:brush xml:id="br0">
      <inkml:brushProperty name="width" value="0.05" units="cm"/>
      <inkml:brushProperty name="height" value="0.05" units="cm"/>
    </inkml:brush>
  </inkml:definitions>
  <inkml:trace contextRef="#ctx0" brushRef="#br0">119 6 24575,'0'-4'0,"0"2"0,0 7 0,0 11 0,4 9 0,2 8 0,5 4 0,5 4 0,-1 1 0,3 1 0,2 0 0,2-5 0,-2-3 0,0-3 0,-3-7-8191</inkml:trace>
  <inkml:trace contextRef="#ctx0" brushRef="#br0" timeOffset="1">37 251 24575,'-4'0'0,"-3"-4"0,-3-2 0,-1-5 0,6 0 0,9 2 0,8 2 0,7 3 0,9 1 0,10 2 0,7 1 0,-4 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7.872"/>
    </inkml:context>
    <inkml:brush xml:id="br0">
      <inkml:brushProperty name="width" value="0.05" units="cm"/>
      <inkml:brushProperty name="height" value="0.05" units="cm"/>
    </inkml:brush>
  </inkml:definitions>
  <inkml:trace contextRef="#ctx0" brushRef="#br0">1 1906 24575,'2'-18'0,"0"1"0,1-1 0,1 0 0,10-26 0,-2 3 0,144-439 0,29 13 0,121-223 0,-295 665 0,-7 16 0,-1 0 0,1 0 0,1 1 0,0 0 0,0 0 0,0 0 0,1 1 0,10-11 0,-11 15-1365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3.326"/>
    </inkml:context>
    <inkml:brush xml:id="br0">
      <inkml:brushProperty name="width" value="0.05" units="cm"/>
      <inkml:brushProperty name="height" value="0.05" units="cm"/>
    </inkml:brush>
  </inkml:definitions>
  <inkml:trace contextRef="#ctx0" brushRef="#br0">549 103 24575,'0'-3'0,"-1"0"0,0 1 0,0-1 0,0 1 0,0-1 0,0 1 0,0 0 0,-1-1 0,1 1 0,-1 0 0,1 0 0,-1 0 0,0 0 0,0 0 0,0 0 0,0 1 0,-4-3 0,-42-26 0,45 29 0,-10-4 0,0-1 0,0 2 0,-1 0 0,0 1 0,0 0 0,0 1 0,0 0 0,0 2 0,-1-1 0,1 2 0,0 0 0,0 0 0,0 1 0,0 1 0,0 1 0,0 0 0,-13 6 0,14-5 0,0 0 0,0 1 0,1 0 0,0 1 0,0 1 0,1 0 0,0 0 0,0 1 0,0 1 0,2-1 0,-1 2 0,1-1 0,1 1 0,0 1 0,0 0 0,1 0 0,-8 18 0,12-22 0,1 0 0,0 0 0,0 1 0,1-1 0,0 0 0,0 0 0,1 1 0,0-1 0,0 0 0,1 1 0,0-1 0,1 0 0,0 0 0,0 0 0,0 0 0,1 0 0,1 0 0,-1-1 0,1 1 0,0-1 0,1 0 0,0 0 0,0-1 0,0 1 0,1-1 0,0 0 0,0-1 0,1 0 0,-1 0 0,1 0 0,0 0 0,13 5 0,5 1 0,1-1 0,0-1 0,0-1 0,0-2 0,1 0 0,0-2 0,0-1 0,1-1 0,-1-2 0,41-3 0,-37-1 0,-1-1 0,-1-1 0,1-1 0,-1-2 0,-1-1 0,1-2 0,-2 0 0,0-2 0,32-21 0,-54 31 0,1-1 0,-1 0 0,0 0 0,0 0 0,0 0 0,-1-1 0,0 0 0,0 0 0,0 0 0,-1 0 0,0-1 0,0 1 0,-1-1 0,4-13 0,-5 15 0,0 0 0,0 0 0,-1 0 0,1-1 0,-1 1 0,0 0 0,-1 0 0,1 0 0,-1 0 0,0 0 0,0 0 0,0 0 0,-1 0 0,0 0 0,0 0 0,0 1 0,-1-1 0,1 1 0,-1-1 0,0 1 0,-4-4 0,6 7 0,0 0 0,1 1 0,-1-1 0,0 0 0,0 1 0,0-1 0,1 1 0,-1-1 0,0 1 0,0 0 0,0-1 0,0 1 0,0 0 0,0 0 0,0-1 0,0 1 0,0 0 0,0 0 0,0 0 0,0 0 0,0 0 0,0 1 0,0-1 0,0 0 0,0 0 0,0 1 0,0-1 0,0 0 0,0 1 0,1-1 0,-1 1 0,0-1 0,0 1 0,0 0 0,1-1 0,-1 1 0,0 0 0,1-1 0,-1 1 0,0 0 0,1 0 0,-1 0 0,0 1 0,-4 5 0,1 0 0,0 1 0,-6 13 0,9-18 0,-1 1 0,0 0 0,1 0 0,-1 0 0,1 0 0,0 0 0,0 1 0,1-1 0,-1 0 0,1 1 0,0-1 0,0 0 0,1 0 0,-1 1 0,1-1 0,1 4 0,-1-5 0,1 0 0,-1 0 0,1-1 0,-1 1 0,1 0 0,0-1 0,0 0 0,1 1 0,-1-1 0,0 0 0,1 0 0,-1 0 0,1-1 0,-1 1 0,1 0 0,0-1 0,0 0 0,0 0 0,0 0 0,0 0 0,4 1 0,-2-1 0,0 0 0,1 0 0,-1-1 0,0 0 0,0 0 0,0 0 0,0-1 0,0 1 0,0-1 0,0 0 0,0-1 0,0 1 0,0-1 0,0 0 0,-1 0 0,1-1 0,4-2 0,-6 3 0,-1 0 0,0 1 0,0-1 0,0 0 0,-1 0 0,1 0 0,0-1 0,-1 1 0,1 0 0,-1-1 0,0 1 0,0 0 0,0-1 0,0 0 0,0 1 0,0-1 0,-1 1 0,1-1 0,-1 0 0,0 0 0,0 1 0,0-1 0,0 0 0,0 1 0,0-1 0,-1 0 0,0 0 0,1 1 0,-1-1 0,0 1 0,0-1 0,0 1 0,-3-4 0,-1-3 0,0 0 0,-1 1 0,-1-1 0,1 1 0,-1 1 0,-1-1 0,1 1 0,-1 0 0,-1 1 0,1 0 0,-1 0 0,-17-7 0,25 12 0,0 1 0,0-1 0,0 1 0,0 0 0,0 0 0,0-1 0,0 1 0,-1 0 0,1 0 0,0 0 0,0 0 0,0 0 0,0 0 0,0 1 0,0-1 0,0 0 0,-1 0 0,1 1 0,0-1 0,0 1 0,0-1 0,-1 2 0,2-2 0,-1 1 0,1 0 0,0-1 0,0 1 0,0 0 0,-1-1 0,1 1 0,0 0 0,0-1 0,0 1 0,0 0 0,0-1 0,0 1 0,0 0 0,1-1 0,-1 1 0,0 0 0,0-1 0,0 1 0,1 0 0,-1-1 0,0 1 0,1-1 0,-1 1 0,0-1 0,1 1 0,-1 0 0,1-1 0,-1 0 0,1 1 0,-1-1 0,1 1 0,0-1 0,-1 1 0,1-1 0,-1 0 0,2 1 0,7 5 0,1 0 0,0 0 0,0-1 0,0 0 0,1-1 0,-1 0 0,1-1 0,0 0 0,0-1 0,1 0 0,-1 0 0,21-1 0,-18-1 0,0-1 0,-1 0 0,1 0 0,-1-2 0,1 0 0,-1 0 0,0-1 0,0-1 0,0 0 0,15-9 0,-27 13 0,0 0 0,0 1 0,0-1 0,0 0 0,0 1 0,0-1 0,1 1 0,-1-1 0,0 1 0,0-1 0,0 1 0,1 0 0,-1 0 0,0-1 0,0 1 0,1 0 0,-1 0 0,0 0 0,0 1 0,1-1 0,-1 0 0,0 0 0,0 1 0,1-1 0,-1 0 0,0 1 0,0-1 0,2 2 0,0 1 0,-1 0 0,1 1 0,-1-1 0,0 0 0,0 1 0,0 0 0,2 6 0,-2-7 0,3 11 0,2 0 0,0-1 0,0 0 0,2 0 0,-1 0 0,16 16 0,-20-26 0,0 1 0,0-1 0,0 1 0,0-1 0,1-1 0,-1 1 0,1-1 0,-1 1 0,1-1 0,0-1 0,0 1 0,0-1 0,0 1 0,0-2 0,1 1 0,-1 0 0,0-1 0,0 0 0,0 0 0,1-1 0,-1 1 0,9-3 0,-10 2 0,1-1 0,-1 1 0,0-1 0,1 0 0,-1 0 0,0 0 0,0-1 0,0 1 0,0-1 0,-1 0 0,1 0 0,-1 0 0,5-6 0,-1-1 0,0 0 0,-1-1 0,8-18 0,-1 3 0,-10 25 0,1 8 0,5 18 0,0-1 0,-7-20-42,-1 0-1,1 0 0,0-1 1,1 1-1,-1-1 0,1 1 1,-1-1-1,1 0 0,0 1 1,0-1-1,1-1 0,-1 1 1,0 0-1,1-1 0,0 0 1,-1 0-1,1 0 0,0 0 1,0-1-1,0 1 0,0-1 1,1 0-1,-1 0 0,0-1 1,0 1-1,1-1 0,-1 0 1,0 0-1,1 0 0,-1-1 1,7-1-1,12-3-6783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3.764"/>
    </inkml:context>
    <inkml:brush xml:id="br0">
      <inkml:brushProperty name="width" value="0.05" units="cm"/>
      <inkml:brushProperty name="height" value="0.05" units="cm"/>
    </inkml:brush>
  </inkml:definitions>
  <inkml:trace contextRef="#ctx0" brushRef="#br0">1 0 24575,'1'35'0,"2"-1"0,1 1 0,2-1 0,17 58 0,-5-41 0,1 0 0,41 73 0,27 42 0,-104-254 0,13 68 0,-27-141 0,29 142 0,1-1 0,1 1 0,0-1 0,2 1 0,0-1 0,6-26 0,-7 43 0,0 1 0,0-1 0,0 0 0,0 1 0,0-1 0,0 1 0,1-1 0,-1 1 0,1 0 0,-1-1 0,1 1 0,0 0 0,0 0 0,0 0 0,0 0 0,1 1 0,-1-1 0,0 1 0,1-1 0,-1 1 0,1 0 0,-1 0 0,1 0 0,0 0 0,-1 0 0,1 1 0,0-1 0,3 0 0,-3 1 0,-1 1 0,1-1 0,-1 0 0,1 1 0,-1-1 0,1 1 0,-1 0 0,0 0 0,1 0 0,-1 0 0,0 0 0,0 1 0,0-1 0,0 1 0,0-1 0,0 1 0,0 0 0,0-1 0,-1 1 0,1 0 0,0 0 0,-1 0 0,0 1 0,0-1 0,0 0 0,0 0 0,0 1 0,0-1 0,0 1 0,-1-1 0,1 4 0,0-3 5,-1 1 1,1-1-1,-1 1 0,0-1 0,0 1 0,-1 0 1,1-1-1,-1 1 0,0-1 0,1 1 1,-2-1-1,1 1 0,0-1 0,-1 0 0,1 0 1,-1 1-1,0-1 0,0 0 0,0-1 0,-1 1 1,1 0-1,-4 2 0,-1 2-217,-1-1 0,0 0 0,-1-1-1,1 0 1,-1 0 0,-15 5 0,0-1-6614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4.154"/>
    </inkml:context>
    <inkml:brush xml:id="br0">
      <inkml:brushProperty name="width" value="0.05" units="cm"/>
      <inkml:brushProperty name="height" value="0.05" units="cm"/>
    </inkml:brush>
  </inkml:definitions>
  <inkml:trace contextRef="#ctx0" brushRef="#br0">30 48 24575,'0'-4'0,"0"-7"0,0-6 0,-5 5 0,-1 9 0,0 9 0,1 9 0,1 6 0,2 9 0,1 4 0,0 1 0,1-1 0,0-2 0,6-1 0,0-2 0,1 0 0,-2-6-8191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4.498"/>
    </inkml:context>
    <inkml:brush xml:id="br0">
      <inkml:brushProperty name="width" value="0.05" units="cm"/>
      <inkml:brushProperty name="height" value="0.05" units="cm"/>
    </inkml:brush>
  </inkml:definitions>
  <inkml:trace contextRef="#ctx0" brushRef="#br0">0 12 24575,'0'-4'0,"0"2"0,0 7 0,5 7 0,1 6 0,0 5 0,-2 3 0,0 2 0,-2 0 0,-1 1 0,-1-5-8191</inkml:trace>
  <inkml:trace contextRef="#ctx0" brushRef="#br0" timeOffset="1">164 12 24575,'0'-4'0,"-5"-2"0,-1 4 0,0 8 0,2 8 0,0 5 0,2 1-8191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4.919"/>
    </inkml:context>
    <inkml:brush xml:id="br0">
      <inkml:brushProperty name="width" value="0.05" units="cm"/>
      <inkml:brushProperty name="height" value="0.05" units="cm"/>
    </inkml:brush>
  </inkml:definitions>
  <inkml:trace contextRef="#ctx0" brushRef="#br0">17 141 24575,'0'0'0,"0"1"0,0-1 0,0 0 0,-1 1 0,1-1 0,0 1 0,0-1 0,0 0 0,0 1 0,-1-1 0,1 0 0,0 0 0,0 1 0,-1-1 0,1 0 0,0 1 0,-1-1 0,1 0 0,0 0 0,-1 0 0,1 1 0,0-1 0,-1 0 0,1 0 0,0 0 0,-1 0 0,1 0 0,-1 0 0,1 0 0,0 0 0,-1 0 0,1 0 0,0 0 0,-1 0 0,1 0 0,-1 0 0,1 0 0,0 0 0,-1 0 0,1 0 0,0 0 0,-1-1 0,1 1 0,-1 0 0,1 0 0,0 0 0,0-1 0,-1 1 0,1 0 0,0 0 0,-1-1 0,1 0 0,1 6 0,0 0 0,0 0 0,0-1 0,1 1 0,0-1 0,0 1 0,0-1 0,0 0 0,1 1 0,0-1 0,0-1 0,0 1 0,0 0 0,1-1 0,-1 1 0,1-1 0,0 0 0,0-1 0,0 1 0,0 0 0,0-1 0,9 3 0,-7-2 0,0-1 0,0-1 0,1 1 0,-1-1 0,0 0 0,1 0 0,-1 0 0,1-1 0,-1 0 0,1-1 0,-1 0 0,1 1 0,-1-2 0,0 1 0,1-1 0,8-4 0,3-4 0,-1-2 0,0 0 0,-1-1 0,-1 0 0,0-1 0,23-28 0,22-21 0,-58 62 0,0 0 0,-1 0 0,1-1 0,-1 1 0,0-1 0,1 1 0,-1-1 0,0 0 0,0 1 0,0-1 0,0 0 0,0 0 0,0 0 0,-1 0 0,1 0 0,-1 0 0,1-2 0,-1 3 0,-1 0 0,1 0 0,-1-1 0,0 1 0,1 0 0,-1 0 0,0 0 0,0 1 0,0-1 0,1 0 0,-1 0 0,0 0 0,0 0 0,0 1 0,-1-1 0,1 1 0,0-1 0,0 1 0,0-1 0,0 1 0,0-1 0,-1 1 0,1 0 0,0 0 0,0 0 0,0 0 0,-1-1 0,1 2 0,-2-1 0,-7-1 0,1 0 0,-1 1 0,1 0 0,-1 0 0,1 1 0,-1 1 0,1 0 0,-1 0 0,1 0 0,-12 6 0,17-6 0,-1 1 0,0-1 0,1 1 0,0 0 0,0 0 0,-1 1 0,2-1 0,-1 1 0,0 0 0,1 0 0,0 0 0,0 0 0,0 1 0,0-1 0,1 1 0,0 0 0,0 0 0,0 0 0,0 0 0,-1 7 0,1 5 0,0 0 0,1 0 0,1-1 0,1 1 0,0 0 0,5 25 0,30 99 0,-30-121 0,9 31 0,-2-11 0,-1 1 0,-3 0 0,5 47 0,-13-76 0,0 0 0,-1 0 0,0 0 0,-1 0 0,-1 0 0,0 0 0,-1 0 0,0 0 0,0-1 0,-1 1 0,-1-1 0,0 0 0,0 0 0,-1-1 0,-12 16 0,3-8-682,-34 29-1,-21 11-6143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7.911"/>
    </inkml:context>
    <inkml:brush xml:id="br0">
      <inkml:brushProperty name="width" value="0.05" units="cm"/>
      <inkml:brushProperty name="height" value="0.05" units="cm"/>
    </inkml:brush>
  </inkml:definitions>
  <inkml:trace contextRef="#ctx0" brushRef="#br0">0 29 24575,'0'-5'0,"0"-6"0,0-1-8191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8.990"/>
    </inkml:context>
    <inkml:brush xml:id="br0">
      <inkml:brushProperty name="width" value="0.05" units="cm"/>
      <inkml:brushProperty name="height" value="0.05" units="cm"/>
    </inkml:brush>
  </inkml:definitions>
  <inkml:trace contextRef="#ctx0" brushRef="#br0">0 320 24575,'2'-20'0,"0"1"0,2 0 0,0-1 0,7-19 0,2-9 0,-6 10 0,-1-1 0,1-39 0,-7 82 0,-1 22 0,-1 0 0,-7 30 0,0-7 0,3 0 0,1 1 0,3 0 0,5 69 0,-1-20 0,-1-14 0,20-178 0,56-159 0,-67 225 0,25-49 0,-32 68 0,1 2 0,1-1 0,-1 0 0,1 1 0,0 0 0,1 0 0,-1 0 0,1 1 0,0-1 0,1 2 0,12-9 0,-17 12 0,0 0 0,0 0 0,1 0 0,-1 0 0,0 1 0,1-1 0,-1 1 0,1-1 0,-1 1 0,1 0 0,-1 0 0,0 0 0,1 0 0,-1 1 0,1-1 0,-1 1 0,1-1 0,-1 1 0,0 0 0,0 0 0,4 1 0,-2 1 0,0 0 0,-1 0 0,1 0 0,-1 1 0,0-1 0,0 1 0,0-1 0,0 1 0,-1 0 0,4 7 0,1 5 0,0 0 0,-1 1 0,-1 0 0,-1 0 0,2 18 0,2 50 0,-5 160 0,-5-178 0,4-45 0,-2-22 0,0 0 0,0 0 0,0 1 0,1-1 0,-1 0 0,0 0 0,0 0 0,0 0 0,0 1 0,0-1 0,0 0 0,0 0 0,0 0 0,1 0 0,-1 1 0,0-1 0,0 0 0,0 0 0,0 0 0,1 0 0,-1 0 0,0 0 0,0 1 0,0-1 0,1 0 0,-1 0 0,0 0 0,0 0 0,0 0 0,1 0 0,-1 0 0,0 0 0,0 0 0,0 0 0,1 0 0,-1 0 0,0 0 0,0 0 0,0 0 0,1 0 0,-1-1 0,3-1 0,0-1 0,0 1 0,-1-1 0,1 0 0,-1 0 0,1 0 0,1-5 0,22-34 0,-3-1 0,32-82 0,17-36 0,-71 160 0,0-1 0,0 0 0,-1 1 0,1-1 0,0 0 0,1 1 0,-1-1 0,0 1 0,0 0 0,1-1 0,-1 1 0,0 0 0,1 0 0,-1 0 0,1 0 0,0 0 0,-1 0 0,1 0 0,0 1 0,3-2 0,-4 3 0,1-1 0,-1 1 0,0-1 0,1 1 0,-1-1 0,0 1 0,0 0 0,1 0 0,-1 0 0,0-1 0,0 1 0,0 0 0,0 0 0,0 1 0,0-1 0,0 0 0,-1 0 0,1 0 0,0 1 0,-1-1 0,1 0 0,-1 1 0,1-1 0,-1 0 0,1 1 0,-1-1 0,0 2 0,26 118 25,-22-92-257,2 0 1,0-1-1,2 0 0,2 0 1,13 31-1,-9-36-6594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9.612"/>
    </inkml:context>
    <inkml:brush xml:id="br0">
      <inkml:brushProperty name="width" value="0.05" units="cm"/>
      <inkml:brushProperty name="height" value="0.05" units="cm"/>
    </inkml:brush>
  </inkml:definitions>
  <inkml:trace contextRef="#ctx0" brushRef="#br0">190 78 24575,'-4'0'0,"0"-1"0,-1-1 0,1 1 0,0 0 0,-1-1 0,1 0 0,0 0 0,0 0 0,-5-5 0,-22-9 0,27 15 0,0 0 0,1 1 0,-1-1 0,0 1 0,0 0 0,1 0 0,-1 0 0,0 1 0,0-1 0,1 1 0,-1 0 0,0 0 0,1 0 0,-1 1 0,1-1 0,0 1 0,-1 0 0,1 0 0,0 0 0,0 0 0,0 1 0,0-1 0,1 1 0,-1 0 0,-2 3 0,2-3 0,1 0 0,0 0 0,0 0 0,0 0 0,1 0 0,-1 0 0,1 0 0,0 1 0,-1-1 0,2 1 0,-1-1 0,0 1 0,1-1 0,-1 1 0,1-1 0,0 1 0,0-1 0,1 1 0,-1 0 0,1-1 0,-1 1 0,1-1 0,0 0 0,1 1 0,-1-1 0,3 5 0,13 24 0,-1 0 0,-2 1 0,-1 1 0,9 36 0,4 10 0,-23-70 0,0-1 0,1 1 0,1-1 0,-1 0 0,2 0 0,-1 0 0,10 10 0,-13-17 0,1 1 0,0 0 0,0-1 0,0 1 0,0-1 0,1 0 0,-1 0 0,1-1 0,-1 1 0,1-1 0,0 1 0,-1-1 0,1 0 0,0 0 0,0-1 0,0 1 0,0-1 0,0 0 0,-1 0 0,1 0 0,7-2 0,0-1 0,0 0 0,-1-1 0,1 0 0,-1 0 0,0-1 0,0-1 0,-1 1 0,0-2 0,0 1 0,0-1 0,-1-1 0,0 1 0,0-1 0,-1-1 0,0 0 0,10-16 0,-1 0 0,-1-2 0,-2 0 0,-1 0 0,-1-1 0,8-30 0,-14 40 0,0-2 0,-2 1 0,0 0 0,0-36 0,-2 50 0,-1 0 0,0-1 0,-1 1 0,1 0 0,-1 0 0,0-1 0,-1 1 0,1 0 0,-1 0 0,0 0 0,0 1 0,0-1 0,-1 0 0,0 1 0,0-1 0,0 1 0,0 0 0,-1 0 0,0 0 0,1 1 0,-1-1 0,-7-4 0,9 7 5,0 0 0,0 1 0,0-1 0,0 0 0,0 0 0,0 1 0,0 0 0,0-1 0,-1 1 0,1 0 0,0 0 0,0 0 0,0 0 0,0 0 0,-1 1 0,1-1 0,0 1 0,0-1 0,0 1 0,0 0 0,0 0 0,0 0 0,-2 1 0,0 1-170,0 0 0,0 0 0,0 0 0,1 1 0,-1-1 0,1 1 0,0 0 0,-5 8 0,-3 9-6661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29.967"/>
    </inkml:context>
    <inkml:brush xml:id="br0">
      <inkml:brushProperty name="width" value="0.05" units="cm"/>
      <inkml:brushProperty name="height" value="0.05" units="cm"/>
    </inkml:brush>
  </inkml:definitions>
  <inkml:trace contextRef="#ctx0" brushRef="#br0">327 132 24575,'0'-5'0,"-1"0"0,0-1 0,0 1 0,0 0 0,-1 0 0,0-1 0,0 1 0,0 1 0,-1-1 0,0 0 0,0 0 0,0 1 0,0 0 0,-1 0 0,1 0 0,-1 0 0,0 0 0,0 1 0,-1-1 0,1 1 0,-1 0 0,1 1 0,-1-1 0,-10-3 0,5 2 0,0 0 0,0 1 0,0 0 0,0 0 0,-1 1 0,1 1 0,-1 0 0,0 0 0,1 1 0,-1 0 0,-18 3 0,23-1 0,1-1 0,-1 1 0,1 0 0,-1 1 0,1-1 0,0 1 0,0 0 0,0 0 0,0 0 0,1 1 0,0 0 0,-1 0 0,1 0 0,0 0 0,-5 9 0,7-10 0,0 1 0,0 0 0,0 0 0,0 0 0,1 0 0,0 0 0,0 0 0,0 0 0,0 0 0,0 1 0,1-1 0,0 0 0,0 0 0,0 1 0,1-1 0,-1 0 0,1 0 0,0 1 0,0-1 0,0 0 0,4 7 0,1 1 0,1-1 0,1 1 0,-1-1 0,2 0 0,0-1 0,0 0 0,1 0 0,0-1 0,14 10 0,13 6 0,59 30 0,-45-27 0,-45-24 0,0-1 0,-1 1 0,0 0 0,0 0 0,0 0 0,0 1 0,4 5 0,-8-9 0,-1 0 0,1 0 0,0 0 0,0 0 0,-1 0 0,1 0 0,-1 0 0,1 1 0,-1-1 0,1 0 0,-1 0 0,0 1 0,0-1 0,0 0 0,0 0 0,0 1 0,0-1 0,0 0 0,0 1 0,0-1 0,0 0 0,-1 0 0,1 1 0,0-1 0,-1 0 0,1 0 0,-1 0 0,0 1 0,1-1 0,-1 0 0,0 0 0,0 0 0,1 0 0,-1 0 0,0 0 0,0-1 0,0 1 0,0 0 0,0 0 0,-1-1 0,1 1 0,-2 0 0,-11 7-97,-1-2-1,-1 1 1,1-2-1,-1 0 1,0-1-1,0-1 1,0 0-1,0-1 1,-1-1-1,1 0 1,-1-2-1,1 1 0,-18-5 1,6 0-6729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0.295"/>
    </inkml:context>
    <inkml:brush xml:id="br0">
      <inkml:brushProperty name="width" value="0.05" units="cm"/>
      <inkml:brushProperty name="height" value="0.05" units="cm"/>
    </inkml:brush>
  </inkml:definitions>
  <inkml:trace contextRef="#ctx0" brushRef="#br0">56 5 24575,'0'-1'0,"0"1"0,0 0 0,0 0 0,0 0 0,0 0 0,0 0 0,0 0 0,0-1 0,0 1 0,0 0 0,0 0 0,0 0 0,0 0 0,0 0 0,0 0 0,0 0 0,0-1 0,0 1 0,0 0 0,0 0 0,0 0 0,0 0 0,0 0 0,0 0 0,-1 0 0,1-1 0,0 1 0,0 0 0,0 0 0,0 0 0,0 0 0,0 0 0,0 0 0,0 0 0,0 0 0,-1 0 0,1 0 0,0 0 0,0 0 0,0 0 0,0 0 0,0-1 0,0 1 0,-1 0 0,1 0 0,0 0 0,0 0 0,0 0 0,0 0 0,0 1 0,0-1 0,-1 0 0,1 0 0,0 0 0,0 0 0,0 0 0,0 0 0,0 0 0,0 0 0,-1 0 0,-9 9 0,-7 16 0,12-12 0,1 0 0,0 1 0,1 0 0,0 0 0,0 24 0,2 71 0,3-69 0,2 0 0,17 72 0,34 74 0,-13-45 0,-39-133-195,-2-1 0,1 1 0,-1-1 0,0 1 0,-1 0 0,0 8 0,-3 8-6631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8.417"/>
    </inkml:context>
    <inkml:brush xml:id="br0">
      <inkml:brushProperty name="width" value="0.05" units="cm"/>
      <inkml:brushProperty name="height" value="0.05" units="cm"/>
    </inkml:brush>
  </inkml:definitions>
  <inkml:trace contextRef="#ctx0" brushRef="#br0">0 222 24575,'0'-3'0,"1"1"0,-1-1 0,1 0 0,-1 1 0,1-1 0,0 1 0,0-1 0,0 1 0,0-1 0,0 1 0,1 0 0,-1-1 0,1 1 0,0 0 0,-1 0 0,1 0 0,0 0 0,0 1 0,0-1 0,5-2 0,5-4 0,0 2 0,1-1 0,13-4 0,25-13 0,-38 14 0,0-1 0,15-18 0,-20 20 0,0 1 0,1 0 0,0 0 0,0 0 0,0 2 0,15-9 0,-22 14 0,-1 0 0,1 1 0,0-1 0,-1 1 0,1 0 0,0 0 0,-1-1 0,1 1 0,0 0 0,-1 0 0,1 1 0,0-1 0,-1 0 0,1 0 0,0 1 0,-1-1 0,1 1 0,0 0 0,-1-1 0,1 1 0,-1 0 0,1 0 0,-1 0 0,0 0 0,1 0 0,-1 0 0,0 0 0,0 1 0,0-1 0,0 0 0,0 1 0,0-1 0,1 2 0,4 8 0,0 0 0,0 0 0,6 20 0,-4-9 0,28 53 33,-18-39-732,18 50 0,-29-62-6127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0.686"/>
    </inkml:context>
    <inkml:brush xml:id="br0">
      <inkml:brushProperty name="width" value="0.05" units="cm"/>
      <inkml:brushProperty name="height" value="0.05" units="cm"/>
    </inkml:brush>
  </inkml:definitions>
  <inkml:trace contextRef="#ctx0" brushRef="#br0">0 279 24575,'0'-10'0,"0"-7"0,0-10 0,5-5 0,6-3 0,6 2 0,4 0 0,4 6 0,6 4 0,8 5 0,2 6 0,3 5 0,-2 3 0,-7 3-8191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1.012"/>
    </inkml:context>
    <inkml:brush xml:id="br0">
      <inkml:brushProperty name="width" value="0.05" units="cm"/>
      <inkml:brushProperty name="height" value="0.05" units="cm"/>
    </inkml:brush>
  </inkml:definitions>
  <inkml:trace contextRef="#ctx0" brushRef="#br0">524 183 24575,'0'-7'0,"0"1"0,-1-1 0,0 0 0,0 1 0,0-1 0,-1 0 0,0 1 0,-1 0 0,1-1 0,-1 1 0,0 0 0,0 0 0,-1 1 0,0-1 0,0 1 0,0 0 0,-1 0 0,0 0 0,1 0 0,-8-4 0,5 4 0,-1 1 0,1-1 0,-1 2 0,0-1 0,0 1 0,-1 0 0,1 1 0,-1 0 0,1 0 0,-1 1 0,1 0 0,-1 1 0,0-1 0,0 2 0,-11 1 0,8 0 0,0 1 0,0 0 0,0 1 0,1 0 0,-1 1 0,1 0 0,0 1 0,1 0 0,-11 8 0,14-9 0,1 0 0,0 0 0,0 0 0,0 1 0,1 0 0,0 0 0,0 0 0,0 1 0,1 0 0,0 0 0,0 0 0,1 0 0,-1 1 0,-2 12 0,5-16 0,0-1 0,1 1 0,0-1 0,0 1 0,0-1 0,0 0 0,0 1 0,1-1 0,-1 1 0,1-1 0,0 0 0,0 1 0,1-1 0,-1 0 0,0 0 0,1 0 0,0 0 0,2 3 0,0-1 0,0 0 0,1-1 0,0 0 0,-1 0 0,2 0 0,-1-1 0,0 1 0,1-1 0,7 3 0,5 1 0,1-1 0,-1 0 0,1-2 0,1 0 0,26 1 0,-30-3 0,5 0 0,1-1 0,34-3 0,-52 2 0,0 0 0,-1 0 0,1-1 0,0 0 0,0 0 0,0 0 0,0 0 0,-1 0 0,1-1 0,-1 0 0,1 0 0,-1 0 0,0 0 0,1 0 0,-1-1 0,0 1 0,0-1 0,-1 0 0,1 0 0,-1 0 0,3-3 0,-3 1 0,-1 1 0,0-1 0,0 1 0,0-1 0,-1 0 0,1 0 0,-1 1 0,0-1 0,0 0 0,-1 1 0,1-1 0,-1 0 0,0 1 0,-1-1 0,1 1 0,-1-1 0,0 1 0,0 0 0,-4-7 0,-2-3 0,-1 0 0,0 1 0,-1 1 0,-18-18 0,18 19 0,-2 1 0,1 0 0,-1 1 0,-1 0 0,1 1 0,-2 0 0,1 1 0,-1 1 0,0 0 0,-15-3 0,21 6 0,0 2 0,-1-1 0,1 1 0,0 1 0,-1-1 0,1 1 0,0 1 0,-1 0 0,1 0 0,0 0 0,0 1 0,0 0 0,0 1 0,0 0 0,0 0 0,1 1 0,0 0 0,-1 0 0,-10 9 0,8-5 0,0 1 0,1 0 0,1 0 0,-1 1 0,2 0 0,-1 1 0,1-1 0,1 1 0,0 1 0,-7 18 0,7-13 0,1 0 0,1 0 0,1 1 0,0-1 0,1 1 0,1 0 0,1 22 0,1-21 0,1 0 0,0 0 0,2 0 0,0 0 0,1-1 0,1 1 0,1-1 0,0-1 0,1 1 0,1-1 0,1-1 0,1 0 0,0 0 0,1-1 0,14 15 0,-9-15-105,1-1 0,1-1 0,0-1 0,1 0 0,0-2 0,1 0 0,0-1 0,0-1 0,1-1 0,0-1 0,0-1 0,29 2 0,6-1-6721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1.408"/>
    </inkml:context>
    <inkml:brush xml:id="br0">
      <inkml:brushProperty name="width" value="0.05" units="cm"/>
      <inkml:brushProperty name="height" value="0.05" units="cm"/>
    </inkml:brush>
  </inkml:definitions>
  <inkml:trace contextRef="#ctx0" brushRef="#br0">106 0 24575,'-5'0'0,"-5"0"0,-2 5 0,6 5 0,4 7 0,7 4 0,7 9 0,7 3 0,0 5 0,1 2 0,1-3 0,3 3 0,1-1 0,-3-3 0,-1-2 0,1-3 0,1-7 0,-3-7-8191</inkml:trace>
  <inkml:trace contextRef="#ctx0" brushRef="#br0" timeOffset="1">352 136 24575,'0'-3'0,"0"1"0,0-1 0,-1 1 0,0-1 0,1 1 0,-1 0 0,0 0 0,0-1 0,0 1 0,0 0 0,0 0 0,-1 0 0,1 0 0,-1 0 0,1 0 0,-1 0 0,0 1 0,0-1 0,0 0 0,0 1 0,0 0 0,0-1 0,0 1 0,0 0 0,-5-1 0,4 0 0,-1 1 0,0 0 0,1 0 0,-1 0 0,0 0 0,1 1 0,-1 0 0,0 0 0,0 0 0,1 0 0,-1 0 0,0 1 0,0-1 0,1 1 0,-1 0 0,-3 2 0,-6 4 0,0 1 0,1 0 0,0 1 0,1 1 0,0 0 0,1 0 0,0 1 0,0 0 0,1 1 0,0 0 0,-7 15 0,-5 11 0,2 1 0,-21 61 0,39-96-45,-5 9-102,1 0 0,0 1 1,1 0-1,1 0 1,1 0-1,-1 0 0,2 0 1,0 19-1,5-13-6679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1.750"/>
    </inkml:context>
    <inkml:brush xml:id="br0">
      <inkml:brushProperty name="width" value="0.05" units="cm"/>
      <inkml:brushProperty name="height" value="0.05" units="cm"/>
    </inkml:brush>
  </inkml:definitions>
  <inkml:trace contextRef="#ctx0" brushRef="#br0">23 253 24575,'0'5'0,"0"6"0,0 5 0,0 6 0,0 7 0,0 4 0,0 6 0,0 0 0,0-1 0,0 2 0,0-1 0,4-3 0,3-8-8191</inkml:trace>
  <inkml:trace contextRef="#ctx0" brushRef="#br0" timeOffset="1">78 35 24575,'-5'-5'0,"-1"-6"0,-4-1 0,-2 6 0,-2 9 0,1 8 0,3 7 0,2 1-8191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2.113"/>
    </inkml:context>
    <inkml:brush xml:id="br0">
      <inkml:brushProperty name="width" value="0.05" units="cm"/>
      <inkml:brushProperty name="height" value="0.05" units="cm"/>
    </inkml:brush>
  </inkml:definitions>
  <inkml:trace contextRef="#ctx0" brushRef="#br0">227 74 24575,'2'0'0,"0"0"0,0 0 0,1 0 0,-1-1 0,0 1 0,0-1 0,0 1 0,0-1 0,0 1 0,0-1 0,-1 0 0,1 0 0,3-1 0,-5 1 0,1 0 0,0 1 0,-1-1 0,1 0 0,-1 1 0,1-1 0,-1 0 0,1 0 0,-1 0 0,1 1 0,-1-1 0,0 0 0,1 0 0,-1 0 0,0 0 0,0 0 0,0 1 0,0-1 0,0 0 0,0 0 0,0-2 0,0 1 0,-1 0 0,0-1 0,0 1 0,0 0 0,0 0 0,0 0 0,0 0 0,0 0 0,-1 0 0,1 0 0,-1 0 0,0 0 0,1 0 0,-1 1 0,0-1 0,0 1 0,0 0 0,0-1 0,0 1 0,-5-2 0,2 2 0,0-1 0,0 1 0,-1 0 0,1 1 0,0-1 0,0 1 0,-1 0 0,1 0 0,0 1 0,-1 0 0,1 0 0,0 0 0,0 0 0,0 1 0,0 0 0,0 0 0,0 0 0,0 1 0,1-1 0,-6 5 0,7-5 0,0 0 0,-1 1 0,2-1 0,-1 0 0,0 1 0,0 0 0,1 0 0,-1-1 0,1 2 0,0-1 0,0 0 0,0 0 0,1 1 0,-1-1 0,1 1 0,0-1 0,0 1 0,0-1 0,0 1 0,0 0 0,1 0 0,0-1 0,0 1 0,0 0 0,0 0 0,0-1 0,1 1 0,0 0 0,1 4 0,1-1 0,1 0 0,0 0 0,0 0 0,0-1 0,1 1 0,0-1 0,1 0 0,7 7 0,57 42 0,-42-34 0,-3-3 0,-19-15 0,0 0 0,-1 0 0,0 1 0,0 0 0,0 0 0,0 0 0,-1 1 0,1-1 0,-1 1 0,0 0 0,-1 1 0,7 10 0,-10-15 0,0 1 0,1-1 0,-1 1 0,0-1 0,0 1 0,0-1 0,0 1 0,0-1 0,0 1 0,0-1 0,0 0 0,-1 1 0,1-1 0,-1 1 0,1-1 0,-1 0 0,1 1 0,-1-1 0,0 0 0,1 1 0,-1-1 0,-1 1 0,-1 1 0,0 0 0,0-1 0,0 1 0,0-1 0,0 0 0,-1 0 0,1 0 0,-6 1 0,-5 2 0,1-1 0,-1 0 0,-22 2 0,13-3-227,0 0-1,0-2 1,0-1-1,0 0 1,-33-6-1,29-1-6598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2.466"/>
    </inkml:context>
    <inkml:brush xml:id="br0">
      <inkml:brushProperty name="width" value="0.05" units="cm"/>
      <inkml:brushProperty name="height" value="0.05" units="cm"/>
    </inkml:brush>
  </inkml:definitions>
  <inkml:trace contextRef="#ctx0" brushRef="#br0">55 1 24575,'0'4'0,"0"12"0,0 7 0,0 4 0,0 8 0,0 6 0,5 6 0,1 4 0,5 7 0,0 3 0,3 1 0,-1-1 0,2-6 0,-2-4 0,2-5 0,-2-6 0,-3-10-8191</inkml:trace>
  <inkml:trace contextRef="#ctx0" brushRef="#br0" timeOffset="1">1 465 24575,'0'-4'0,"0"-12"0,0-7 0,4-9 0,7-3 0,6 3 0,9 3 0,10 7 0,12 7 0,8 5 0,-6 6-8191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3.394"/>
    </inkml:context>
    <inkml:brush xml:id="br0">
      <inkml:brushProperty name="width" value="0.05" units="cm"/>
      <inkml:brushProperty name="height" value="0.05" units="cm"/>
    </inkml:brush>
  </inkml:definitions>
  <inkml:trace contextRef="#ctx0" brushRef="#br0">143 141 24575,'2'-4'0,"-1"-1"0,1 1 0,0 0 0,0-1 0,1 1 0,-1 0 0,1 0 0,0 0 0,0 1 0,5-5 0,-1 0 0,1-3 0,-2 6 0,-1-2 0,0 1 0,0 0 0,-1-1 0,0 0 0,6-14 0,-10 20 0,1 1 0,-1 0 0,0 0 0,0-1 0,0 1 0,1 0 0,-1-1 0,0 1 0,0 0 0,0-1 0,0 1 0,0-1 0,0 1 0,0 0 0,0-1 0,0 1 0,0 0 0,0-1 0,0 1 0,0-1 0,0 1 0,0 0 0,0-1 0,0 1 0,0 0 0,0-1 0,-1 1 0,1 0 0,0-1 0,0 1 0,0 0 0,-1-1 0,1 1 0,0 0 0,0 0 0,-1-1 0,1 1 0,0 0 0,-1-1 0,-15 8 0,-17 19 0,16-7 0,0 1 0,1 1 0,1 1 0,1 0 0,1 0 0,1 2 0,1 0 0,-14 43 0,15-28 0,1 1 0,2 0 0,2 0 0,0 79 0,10 228-1365,-4-316-5461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4.461"/>
    </inkml:context>
    <inkml:brush xml:id="br0">
      <inkml:brushProperty name="width" value="0.05" units="cm"/>
      <inkml:brushProperty name="height" value="0.05" units="cm"/>
    </inkml:brush>
  </inkml:definitions>
  <inkml:trace contextRef="#ctx0" brushRef="#br0">57 277 24575,'0'-2'0,"-1"0"0,0-1 0,0 1 0,0 0 0,0 0 0,0 1 0,0-1 0,-1 0 0,1 0 0,-1 0 0,1 1 0,-1-1 0,1 1 0,-1-1 0,0 1 0,0 0 0,0 0 0,-3-2 0,2 2 0,1-1 0,-1 0 0,1 1 0,-1-1 0,1 0 0,0 0 0,0 0 0,0-1 0,0 1 0,-2-5 0,3 7 0,1-1 0,0 0 0,0 0 0,0 1 0,0-1 0,0 0 0,1 0 0,-1 1 0,0-1 0,0 0 0,0 1 0,1-1 0,-1 0 0,0 1 0,0-1 0,1 0 0,-1 1 0,1-1 0,-1 0 0,1 1 0,-1-1 0,1 1 0,-1-1 0,1 1 0,-1-1 0,1 1 0,0 0 0,-1-1 0,1 1 0,0 0 0,-1-1 0,1 1 0,0 0 0,-1 0 0,1 0 0,0-1 0,0 1 0,-1 0 0,1 0 0,1 0 0,38-5 0,-31 5 0,710-89 0,-698 86 0,-13 2 0,-1 1 0,0-1 0,0 0 0,0-1 0,0 0 0,0 0 0,0-1 0,-1 0 0,1 0 0,7-5 0,-14 8 0,0 0 0,0 0 0,1 0 0,-1 0 0,0 0 0,0 0 0,0 0 0,0-1 0,0 1 0,0 0 0,0 0 0,1 0 0,-1 0 0,0 0 0,0-1 0,0 1 0,0 0 0,0 0 0,0 0 0,0 0 0,0-1 0,0 1 0,0 0 0,0 0 0,0 0 0,0 0 0,0-1 0,0 1 0,0 0 0,0 0 0,0 0 0,0 0 0,0-1 0,0 1 0,0 0 0,0 0 0,0 0 0,-1 0 0,1-1 0,0 1 0,0 0 0,0 0 0,0 0 0,0 0 0,0 0 0,-1 0 0,1-1 0,0 1 0,-13-5 0,-16 2 0,12 3 0,-1 2 0,0 0 0,0 1 0,1 1 0,-1 0 0,1 2 0,0 0 0,1 0 0,-22 13 0,31-15 0,0 0 0,1 1 0,-1 0 0,1 0 0,-1 1 0,2 0 0,-1 0 0,1 0 0,0 1 0,-5 7 0,8-10 0,-1 1 0,1 0 0,0 1 0,1-1 0,-1 0 0,1 0 0,0 1 0,0-1 0,1 1 0,-1-1 0,1 1 0,1-1 0,-1 1 0,1-1 0,0 0 0,2 8 0,0-6 0,0 0 0,0-1 0,1 1 0,-1-1 0,2 0 0,-1 0 0,1-1 0,0 1 0,0-1 0,0 0 0,1 0 0,-1-1 0,1 0 0,1 0 0,-1 0 0,0 0 0,1-1 0,13 4 0,1 1 0,0-2 0,0 0 0,0-2 0,0 0 0,27 1 0,-35-5 0,-1 0 0,0-1 0,1 0 0,-1-1 0,0 0 0,1-1 0,-1 0 0,-1-1 0,1-1 0,14-7 0,-22 10 0,0 0 0,0 0 0,0-1 0,0 0 0,0 0 0,-1 0 0,1 0 0,-1-1 0,0 1 0,0-1 0,0 1 0,-1-1 0,1 0 0,-1-1 0,0 1 0,0 0 0,-1 0 0,1-1 0,-1 1 0,0-1 0,0 1 0,0-1 0,-1 0 0,1 1 0,-1-1 0,0 0 0,-1 1 0,1-1 0,-1 0 0,-1-5 0,-1 2 0,0 0 0,0 0 0,-1 0 0,0 1 0,0 0 0,0-1 0,-1 1 0,0 1 0,-1-1 0,0 1 0,-8-7 0,-1 0 0,-1 0 0,0 2 0,-28-16 0,54 31 0,0-1 0,0-1 0,0 0 0,0 0 0,21 0 0,74 2 0,-86-4 0,59 2 0,114 0 0,-149-4 0,-1-2 0,60-12 0,-98 15 0,1 0 0,-1-1 0,1 1 0,-1-1 0,0 0 0,0 0 0,0-1 0,0 1 0,5-5 0,-9 7 0,1-1 0,0 1 0,-1-1 0,1 0 0,0 0 0,-1 1 0,1-1 0,-1 0 0,0 0 0,1 0 0,-1 1 0,0-1 0,1 0 0,-1 0 0,0 0 0,0 0 0,0 0 0,0 0 0,0 0 0,0-1 0,0 1 0,-1-1 0,1 1 0,-1 0 0,1-1 0,-1 1 0,0 0 0,0 0 0,0-1 0,0 1 0,0 0 0,0 0 0,0 0 0,0 0 0,0 0 0,0 0 0,-3-1 0,-5-3 0,0 0 0,-1 1 0,1 0 0,-1 1 0,0 0 0,0 1 0,0 0 0,0 0 0,0 1 0,-11 0 0,5 0 0,1 2 0,-1-1 0,1 2 0,0 0 0,0 1 0,-17 6 0,24-6 0,0 0 0,0 1 0,0 0 0,1 0 0,-1 1 0,1 0 0,0 0 0,0 1 0,1 0 0,0 0 0,-8 10 0,12-13 0,0-1 0,0 1 0,0 0 0,1 0 0,-1 0 0,1 0 0,0 0 0,0 0 0,0 0 0,0 0 0,1 1 0,-1-1 0,1 0 0,-1 0 0,1 1 0,1-1 0,-1 0 0,0 1 0,1-1 0,-1 0 0,1 0 0,0 0 0,0 0 0,0 1 0,1-1 0,-1 0 0,1-1 0,-1 1 0,1 0 0,0 0 0,0-1 0,5 5 0,-1-1 0,1-1 0,0 0 0,0 0 0,0-1 0,1 1 0,0-1 0,0-1 0,0 0 0,15 4 0,-8-3 0,0-1 0,0 0 0,0-1 0,26 0 0,-25-4 0,-15 2 0,0-1 0,0 1 0,1-1 0,-1 1 0,0 0 0,1 0 0,-1-1 0,0 1 0,1 0 0,-1 0 0,0 0 0,1 1 0,-1-1 0,0 0 0,1 0 0,-1 1 0,0-1 0,0 1 0,1-1 0,-1 1 0,0-1 0,0 1 0,0 0 0,0 0 0,0 0 0,0-1 0,0 1 0,0 0 0,0 0 0,0 0 0,0 0 0,-1 1 0,1-1 0,0 0 0,-1 0 0,1 0 0,-1 1 0,1 1 0,10 43 0,9 90 0,-5-24 0,5-16 0,7 43 0,-26-133 0,0 0 0,-1 0 0,0 0 0,0 0 0,0 0 0,0 0 0,-1 0 0,0 0 0,0 0 0,-1 0 0,0-1 0,0 1 0,0 0 0,0-1 0,-6 9 0,5-10 0,-1-1 0,1 1 0,-1-1 0,0 0 0,0 0 0,0-1 0,0 1 0,0-1 0,0 0 0,-1 0 0,1 0 0,-1 0 0,0-1 0,1 0 0,-1 0 0,0 0 0,0-1 0,0 1 0,-8-2 0,-2 1 8,0-1 0,0-1 0,1 0 0,-1-1 0,0 0 0,1-2 0,0 1 0,0-2 0,0 0 0,0-1 0,1 0 0,1-1 0,-1 0 0,-15-14 0,18 14-95,1-1-1,-1-1 1,2 0 0,-1 0-1,1 0 1,1-1 0,0-1-1,1 1 1,0-1-1,0 0 1,2 0 0,-1-1-1,1 1 1,1-1 0,0 0-1,-1-18 1,4-20-6739</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4.894"/>
    </inkml:context>
    <inkml:brush xml:id="br0">
      <inkml:brushProperty name="width" value="0.05" units="cm"/>
      <inkml:brushProperty name="height" value="0.05" units="cm"/>
    </inkml:brush>
  </inkml:definitions>
  <inkml:trace contextRef="#ctx0" brushRef="#br0">44 201 24575,'-3'0'0,"1"0"0,-1 0 0,0 0 0,1 1 0,-1-1 0,0 1 0,1-1 0,-1 1 0,1 0 0,-1 0 0,1 0 0,0 0 0,-5 3 0,7-3 0,-1-1 0,1 1 0,0-1 0,-1 0 0,1 1 0,0-1 0,-1 1 0,1-1 0,0 1 0,0-1 0,0 1 0,-1-1 0,1 0 0,0 1 0,0-1 0,0 1 0,0-1 0,0 1 0,0 0 0,0-1 0,0 1 0,0-1 0,0 1 0,0-1 0,1 1 0,-1 0 0,1 0 0,0 1 0,0-1 0,0 1 0,0-1 0,0 0 0,0 1 0,0-1 0,1 0 0,-1 0 0,1 0 0,2 2 0,2 1 0,1 0 0,0 0 0,1 0 0,-1-1 0,1 0 0,-1 0 0,1 0 0,0-1 0,8 1 0,-13-3 0,0 0 0,0 0 0,0 0 0,0-1 0,0 1 0,0 0 0,-1-1 0,1 0 0,0 0 0,0 0 0,-1 0 0,1 0 0,-1-1 0,1 1 0,-1-1 0,1 1 0,-1-1 0,0 0 0,0 0 0,0 0 0,0 0 0,0 0 0,0-1 0,-1 1 0,1 0 0,-1-1 0,1 0 0,1-4 0,-1-1 0,0 1 0,0-1 0,0 1 0,-1-1 0,0 0 0,0 1 0,-1-1 0,0 0 0,-1 0 0,0 1 0,0-1 0,0 0 0,-3-7 0,1 5 0,0 0 0,-1 1 0,0-1 0,0 1 0,-1 0 0,0 0 0,-1 1 0,0 0 0,-10-12 0,15 19 0,1 0 0,-1 0 0,0 0 0,0 0 0,0 0 0,0 0 0,0 1 0,0-1 0,0 0 0,0 0 0,0 1 0,-1-1 0,1 1 0,0-1 0,0 1 0,-1-1 0,1 1 0,0 0 0,0 0 0,-1-1 0,1 1 0,0 0 0,-1 0 0,1 0 0,0 0 0,-1 1 0,1-1 0,0 0 0,-1 1 0,1-1 0,0 1 0,0-1 0,0 1 0,-1-1 0,1 1 0,0 0 0,0-1 0,0 1 0,0 0 0,0 0 0,0 0 0,0 0 0,0 0 0,1 0 0,-1 0 0,0 0 0,1 1 0,-1-1 0,0 2 0,-2 3 0,0 0 0,0 0 0,1 1 0,0 0 0,0-1 0,1 1 0,-1 0 0,1 8 0,1 5 14,0 0-1,2 1 0,1-1 0,0 0 1,1-1-1,1 1 0,1-1 1,9 20-1,-10-28-112,0 0 0,1-1 0,0 0 0,0 0 0,1 0 0,1 0 0,0-1 0,0-1 0,1 1 0,0-1 0,0-1 0,1 0 0,0 0 0,17 9 0,4-4-6727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5.253"/>
    </inkml:context>
    <inkml:brush xml:id="br0">
      <inkml:brushProperty name="width" value="0.05" units="cm"/>
      <inkml:brushProperty name="height" value="0.05" units="cm"/>
    </inkml:brush>
  </inkml:definitions>
  <inkml:trace contextRef="#ctx0" brushRef="#br0">51 20 24575,'-2'-2'0,"0"0"0,0 0 0,1 0 0,-1 1 0,0-1 0,-1 1 0,1 0 0,0-1 0,0 1 0,-1 0 0,1 0 0,-5-1 0,6 2 0,1 0 0,-1 0 0,1 0 0,-1 0 0,0 0 0,1 1 0,-1-1 0,1 0 0,-1 0 0,1 0 0,-1 1 0,1-1 0,-1 0 0,1 0 0,-1 1 0,1-1 0,-1 0 0,1 1 0,-1-1 0,1 1 0,0-1 0,-1 1 0,-5 21 0,6 9 0,2 0 0,1-1 0,2 1 0,1-1 0,16 48 0,-7-21 0,-3-11-119,52 243-1127,-60-262-5580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9.173"/>
    </inkml:context>
    <inkml:brush xml:id="br0">
      <inkml:brushProperty name="width" value="0.05" units="cm"/>
      <inkml:brushProperty name="height" value="0.05" units="cm"/>
    </inkml:brush>
  </inkml:definitions>
  <inkml:trace contextRef="#ctx0" brushRef="#br0">84 1 24575,'0'149'0,"-3"462"0,-27-2 0,-21 276 0,52-368 120,29-4-1605,-22-443-5341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5.811"/>
    </inkml:context>
    <inkml:brush xml:id="br0">
      <inkml:brushProperty name="width" value="0.05" units="cm"/>
      <inkml:brushProperty name="height" value="0.05" units="cm"/>
    </inkml:brush>
  </inkml:definitions>
  <inkml:trace contextRef="#ctx0" brushRef="#br0">9 212 24575,'-5'-27'0,"4"24"0,1 0 0,-1 0 0,0 0 0,1 0 0,0 0 0,0 0 0,0 0 0,0-1 0,1-3 0,-1 6 0,1 0 0,0 0 0,0 0 0,-1 0 0,1 0 0,0 0 0,0 0 0,0 0 0,0 1 0,0-1 0,0 0 0,0 1 0,0-1 0,0 1 0,0-1 0,1 1 0,-1-1 0,0 1 0,0 0 0,0 0 0,1-1 0,-1 1 0,0 0 0,0 0 0,0 0 0,1 0 0,-1 1 0,0-1 0,0 0 0,2 1 0,67 10 0,-56-8 0,-1 0 0,1-1 0,0 0 0,1-1 0,-1-1 0,0 0 0,0-1 0,23-4 0,-34 4 0,-1 0 0,1 0 0,0 0 0,-1 0 0,1-1 0,-1 0 0,0 1 0,1-1 0,-1 0 0,0 0 0,0 0 0,0 0 0,0-1 0,0 1 0,-1 0 0,1-1 0,-1 1 0,0-1 0,1 0 0,-1 1 0,0-1 0,-1 0 0,1 0 0,0 0 0,-1 1 0,0-1 0,1-4 0,-1 1 0,0 1 0,0-1 0,-1 1 0,0-1 0,0 1 0,0-1 0,0 1 0,-1 0 0,0 0 0,0 0 0,0 0 0,-1 0 0,-5-8 0,8 13 0,0 0 0,0-1 0,0 1 0,0 0 0,0-1 0,0 1 0,-1 0 0,1 0 0,0-1 0,0 1 0,-1 0 0,1-1 0,0 1 0,0 0 0,-1 0 0,1-1 0,0 1 0,0 0 0,-1 0 0,1 0 0,0 0 0,-1-1 0,1 1 0,0 0 0,-1 0 0,1 0 0,0 0 0,-1 0 0,1 0 0,0 0 0,-1 0 0,1 0 0,0 0 0,-1 0 0,1 0 0,-1 0 0,1 0 0,0 0 0,-1 1 0,-3 15 0,6 23 0,64 309 0,-49-302 0,-16-45 0,-1 0 0,1 0 0,0 0 0,-1 0 0,1 0 0,0 0 0,0 0 0,-1 0 0,1 0 0,0 0 0,0-1 0,0 1 0,0 0 0,0-1 0,2 2 0,-3-2 0,1 0 0,0-1 0,0 1 0,-1 0 0,1 0 0,0 0 0,-1 0 0,1-1 0,0 1 0,-1 0 0,1 0 0,0-1 0,-1 1 0,1-1 0,-1 1 0,1-1 0,-1 1 0,1 0 0,-1-1 0,1 0 0,-1 1 0,1-1 0,-1 1 0,0-1 0,1 0 0,-1 1 0,0-1 0,1 0 0,-1 0 0,26-62 0,6-12 0,-29 68 0,1 1 0,0-1 0,0 1 0,1 0 0,-1 0 0,1 1 0,1 0 0,6-7 0,-10 11 0,0 0 0,1-1 0,-1 1 0,0 0 0,0 0 0,1 0 0,-1 1 0,0-1 0,1 0 0,-1 1 0,1 0 0,-1-1 0,0 1 0,1 0 0,-1 0 0,1 1 0,-1-1 0,1 0 0,-1 1 0,1-1 0,-1 1 0,0 0 0,0 0 0,1 0 0,-1 0 0,0 0 0,0 1 0,3 1 0,6 6 0,0 0 0,-1 1 0,0 0 0,9 12 0,3 3 0,-13-17 0,0-1 0,0-1 0,1 1 0,-1-2 0,1 1 0,0-1 0,1-1 0,-1 1 0,1-2 0,0 0 0,0 0 0,0-1 0,13 1 0,-15-2 0,1 0 0,-1-1 0,0 0 0,1 0 0,-1-1 0,0 0 0,0-1 0,0 0 0,1 0 0,-2-1 0,1-1 0,0 1 0,-1-1 0,1-1 0,-1 1 0,9-8 0,-14 9 0,0 1 0,0-1 0,0 0 0,0 0 0,-1 0 0,1 0 0,-1 0 0,0-1 0,0 1 0,0-1 0,0 1 0,-1-1 0,1 0 0,-1 0 0,0 0 0,0 1 0,0-1 0,-1 0 0,0 0 0,1 0 0,-1 0 0,-1 0 0,1 0 0,0 0 0,-2-5 0,0 3 0,0 0 0,-1 1 0,0-1 0,0 0 0,0 1 0,-1-1 0,0 1 0,0 0 0,0 0 0,0 1 0,-1-1 0,0 1 0,0 0 0,-7-5 0,7 6 0,-1 0 0,1 0 0,-1 0 0,1 0 0,-1 1 0,0 0 0,0 0 0,0 1 0,0 0 0,0 0 0,0 0 0,0 0 0,-1 1 0,-10 1 0,14 0 0,-1 0 0,0 0 0,0 0 0,1 1 0,-1-1 0,1 1 0,0 0 0,-1 0 0,1 0 0,0 1 0,0-1 0,0 1 0,0-1 0,1 1 0,-1 0 0,1 0 0,0 0 0,-1 1 0,1-1 0,1 0 0,-1 1 0,0 0 0,1-1 0,0 1 0,-2 6 0,2-4 6,0 0 0,0 1 0,0-1 0,1 1 0,0-1 0,0 0 0,0 1 0,1-1 0,0 1 0,0-1 0,1 0 0,-1 0 0,2 0 0,-1 0 0,0 0 0,1 0 0,0 0 0,1-1 0,5 9 0,-2-6-141,1 0 0,-1 0 0,1-1 0,0 0 0,1 0 0,0-1 0,0 0 0,0-1 0,1 1 0,18 6 0,1-3-6691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30:36.170"/>
    </inkml:context>
    <inkml:brush xml:id="br0">
      <inkml:brushProperty name="width" value="0.05" units="cm"/>
      <inkml:brushProperty name="height" value="0.05" units="cm"/>
    </inkml:brush>
  </inkml:definitions>
  <inkml:trace contextRef="#ctx0" brushRef="#br0">1 57 24575,'6'0'0,"1"1"0,0 1 0,-1-1 0,1 1 0,-1 0 0,1 1 0,-1 0 0,0 0 0,0 0 0,0 0 0,-1 1 0,1 0 0,-1 0 0,0 1 0,0 0 0,0 0 0,6 8 0,5 8 0,0 1 0,-1 0 0,11 26 0,-16-31 0,-1 1 0,-1 1 0,0-1 0,-2 1 0,0 1 0,-1-1 0,-1 1 0,3 32 0,-7-50 0,0 0 0,0 0 0,0 0 0,0 0 0,0-1 0,0 1 0,-1 0 0,1 0 0,-1 0 0,1-1 0,-1 1 0,0 0 0,0 0 0,0-1 0,0 1 0,0-1 0,0 1 0,0-1 0,0 1 0,-1-1 0,1 0 0,0 0 0,-1 1 0,1-1 0,-3 1 0,2-2 0,1 1 0,-1-1 0,0 0 0,0 1 0,0-1 0,1 0 0,-1 0 0,0 0 0,0-1 0,0 1 0,1 0 0,-1-1 0,0 1 0,0-1 0,1 0 0,-1 1 0,0-1 0,1 0 0,-1 0 0,1 0 0,-1 0 0,1 0 0,-1 0 0,1-1 0,0 1 0,-2-3 0,-1 0 0,0-2 0,1 1 0,-1 0 0,1-1 0,0 1 0,1-1 0,-1 0 0,1 0 0,1 0 0,-1 0 0,1 0 0,0-1 0,0 1 0,0 0 0,1-1 0,0 1 0,1 0 0,-1-1 0,1 1 0,0 0 0,1 0 0,0 0 0,2-7 0,4-8 0,0 1 0,2 0 0,0 1 0,1 0 0,20-26 0,-18 28 0,1 1 0,1 0 0,0 1 0,1 1 0,1 0 0,23-14 0,-29 21 0,-1 1 0,1 0 0,0 1 0,0 0 0,1 1 0,-1 0 0,1 1 0,0 0 0,0 1 0,0 0 0,0 1 0,19 1 0,-27 0-52,0 0-1,-1 0 1,1 1-1,0-1 1,-1 1-1,1 0 1,-1 0-1,1 0 1,-1 1-1,1-1 1,-1 1-1,0 0 1,1 0-1,-1 0 1,0 0-1,-1 1 1,1-1-1,0 1 1,-1 0-1,1-1 1,-1 1-1,0 0 1,0 1-1,0-1 0,2 5 1,3 21-6774</inkml:trace>
</inkml:ink>
</file>

<file path=ppt/ink/ink3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0T11:34:30.300"/>
    </inkml:context>
    <inkml:brush xml:id="br0">
      <inkml:brushProperty name="width" value="0.05292" units="cm"/>
      <inkml:brushProperty name="height" value="0.05292" units="cm"/>
      <inkml:brushProperty name="color" value="#FF0000"/>
    </inkml:brush>
  </inkml:definitions>
  <inkml:trace contextRef="#ctx0" brushRef="#br0">17515 4586 0,'0'-18'32,"-17"18"-17,34 0 79,1 0-78,0 0-16,-1 0 0,36 0 15,0 0 1,18-17 0,-1 17-1,1 0 1,-36-18-1</inkml:trace>
  <inkml:trace contextRef="#ctx0" brushRef="#br0" timeOffset="302.57">17533 4639 0,'18'0'16,"-1"0"-1,19 0-15,17 0 16,-18 0-16,35-18 15,36 18 1,-18 0 0,-52 0 15</inkml:trace>
  <inkml:trace contextRef="#ctx0" brushRef="#br0" timeOffset="5539.6">4551 5380 0,'-18'0'0,"36"0"0,-18 0 63,17 0-32,1 0-31,17 0 16,18-18-1,53 1 1,0 17-1,-35-18 17,-54 18-32,-34 18 31</inkml:trace>
  <inkml:trace contextRef="#ctx0" brushRef="#br0" timeOffset="5852.15">4604 5521 0,'17'0'31,"1"0"-31,17-18 16,-17 18 0,35-17-1,-18 17-15,36 0 16,35-18 0,-71 18-1,18 0 1</inkml:trace>
  <inkml:trace contextRef="#ctx0" brushRef="#br0" timeOffset="6388.28">6174 5397 0,'17'0'31,"1"0"-15,70-17 15,-70 17-31,35 0 15,17-18 1,-35 18 0</inkml:trace>
  <inkml:trace contextRef="#ctx0" brushRef="#br0" timeOffset="6671.66">6262 5539 0,'0'17'15,"35"-17"16,-17 0-31,-1-17 0,19 17 16,17 0 0,-1 0-1,-16 0 1</inkml:trace>
  <inkml:trace contextRef="#ctx0" brushRef="#br0" timeOffset="7153.75">7743 5362 0,'0'18'16,"18"-18"-1,0 0 1,-1-18-1,19 18-15,17 0 16,-1-17 0,-16 17-16</inkml:trace>
  <inkml:trace contextRef="#ctx0" brushRef="#br0" timeOffset="7368.97">7691 5556 0,'0'0'0,"0"18"0,17-18 16,1 0 0,-1 0-1,54-18 1,0 18-1,-54-17-15</inkml:trace>
  <inkml:trace contextRef="#ctx0" brushRef="#br0" timeOffset="8390.02">12047 5362 0,'0'0'0,"18"0"0,35 0 31,-35 0-31,17 0 16,18 0 0</inkml:trace>
  <inkml:trace contextRef="#ctx0" brushRef="#br0" timeOffset="8655.03">12083 5556 0,'0'0'15,"17"-17"-15,36 17 32,-35 0-32,17 0 15</inkml:trace>
  <inkml:trace contextRef="#ctx0" brushRef="#br0" timeOffset="11053.63">17621 5503 0,'18'0'0,"0"0"15,34 0 1,-34 0-16,35 0 15,18 0 1,-36 0 15,-18 0-31,1 0 16</inkml:trace>
  <inkml:trace contextRef="#ctx0" brushRef="#br0" timeOffset="15009.66">24024 5345 0,'-17'0'15,"34"0"32,36 0-31,-18 0-16,36 0 15,17 17 1,-53-17-16,54 0 16,-1 0-1,-35 0 1,-36 0 62,1 0-62</inkml:trace>
  <inkml:trace contextRef="#ctx0" brushRef="#br0" timeOffset="15461.13">25700 5433 0,'35'0'31,"-17"0"-31,17 0 16,53 0 0,-17 0-1,-18 0-15,17 0 16,36 17-1,-53-17 1,0 0 0,-35-17-1,-1 17 1</inkml:trace>
  <inkml:trace contextRef="#ctx0" brushRef="#br0" timeOffset="16224.77">28769 5521 0,'71'18'15,"-142"-36"-15,177 36 0,-53-18 16,-18 0-16,71 0 16,-36 0-1,-34-18 1,-19 18 0</inkml:trace>
  <inkml:trace contextRef="#ctx0" brushRef="#br0" timeOffset="16608.37">30233 5627 0,'0'0'0,"18"0"0,-1-18 15,1 18-15,17 0 16,18 0 0,18 0-1,-36 0 1,36 0 0,-19 0-1,-34 18 1</inkml:trace>
  <inkml:trace contextRef="#ctx0" brushRef="#br0" timeOffset="18162.68">2487 6032 0,'0'0'0,"18"0"0,70 0 32,-53 0-17,-17 0-15,17 0 16,0 0-1,1 0 1,-36 18 15</inkml:trace>
  <inkml:trace contextRef="#ctx0" brushRef="#br0" timeOffset="26794.08">10037 8220 0,'0'17'93,"17"1"-77,-17 0 0,18-1-1,-18 1-15,17-18 0,1 18 16,0-18-1,-1 17 17,1-34-17,35-19 1,17-34 0,-17 17-1,18-35 1,17-1-1,-53 72 1,1-1 0,-19 18-1,1 18 1</inkml:trace>
  <inkml:trace contextRef="#ctx0" brushRef="#br0" timeOffset="27642.72">9878 9049 0,'17'0'62,"-17"17"-46,18-17-16,-18 18 31,18 0-15,-1 17-1,-17-17 1,18-18-1,0 0 1,-18-18 0,35 0-1,0-35 1,36-17 0,-1-1-1,-17 36 1,35 17-1,-52 1 17</inkml:trace>
  <inkml:trace contextRef="#ctx0" brushRef="#br0" timeOffset="31262.21">24059 7955 0,'0'0'0,"-17"0"31,17-18 0,17 18-15,-17 18-1,18 0 1,-18-1 0,18 19-1,17-19 17,-17 1-32,-1-36 31,-17 1-16,18-1-15,17-35 16,0-17 15,18-1-15,0 0 0,0 36-1,-18 35 1,-17 18-16,0-18 15,-1 35 1,-17-17-16</inkml:trace>
  <inkml:trace contextRef="#ctx0" brushRef="#br0" timeOffset="32048.27">24253 8625 0,'18'0'15,"0"0"17,-18 18-1,0 0-31,17-1 16,-17 19 15,18-19-31,-18 1 15,18-18 17,-1 0-17,-17-35 1,53-18 0,0-36-1,18 1 1,-18 35-1,-36 36-15,19-19 16,-1 36 0,0 0-1,-17 18 1</inkml:trace>
  <inkml:trace contextRef="#ctx0" brushRef="#br0" timeOffset="46217.28">8220 10336 0,'0'0'0,"0"-17"31,17 17 63,-34 0 15,17-18 219,17 18-312,1 0-1,0 0 17,-1 0-17,1 18 1,0 35-1,-18-36 1,17 1-16,-17 17 16,0 18-1,18 0 1,-1-53 0,19 0-1,-1-18 1</inkml:trace>
  <inkml:trace contextRef="#ctx0" brushRef="#br0" timeOffset="46433.61">8220 10089 0,'0'0'0,"-18"0"32,36 0-1,-1 0-31</inkml:trace>
  <inkml:trace contextRef="#ctx0" brushRef="#br0" timeOffset="46701.09">8502 10107 0,'0'18'16,"0"-36"-16,0 53 0,0-17 15,18 17 1,17 18 0,-18-35-16,19 70 15,-1-35 1,-17-18 0,-18-17-16</inkml:trace>
  <inkml:trace contextRef="#ctx0" brushRef="#br0" timeOffset="47286.9">8537 10372 0,'-17'-18'16,"34"0"-1,1 18-15,-1-17 16,72-1 0,-19 0-1,18-17 1,-52 35 0,-19 0-16,-17-17 15,-35-1 16,0 0-15,17 18 0,-17 18-1,35 17 1,0 18 15,35-18-15,-17-35-1,-1 0-15,19 18 16,-19-36 0,1 1-1,0-19 1,-18 19 0,17 17 15,1 17-16,0 1 1,-1 17 0,18-17-1</inkml:trace>
  <inkml:trace contextRef="#ctx0" brushRef="#br0" timeOffset="47751.08">9049 10037 0,'0'0'0,"0"17"32,0 1-32,17 17 15,1 0 1,17 18-1,1 0 1,-19-35 0,1-1-1,-18-34 17,17-1-17,-17 1-15,18-36 16,17 17-1,18 1 1,-17 35 0,17 18-1,-18 35 1,-35 0 0,-53-1-1,-18-16 1,-17-36-1,53 0 1</inkml:trace>
  <inkml:trace contextRef="#ctx0" brushRef="#br0" timeOffset="48153.26">8467 10054 0,'-36'0'16,"72"0"-16,-107 0 0,53 18 0,18-1 15,71 19 1,17-19 0,142 36-1,34-17 17,-35-1-17,-70-18 1,-106 1-1,-35 0 1,-54-18 0,-16-18-1</inkml:trace>
  <inkml:trace contextRef="#ctx0" brushRef="#br0" timeOffset="48585.48">9225 9878 0,'-18'0'0,"1"17"15,-1-17 1,1 18-16,-19 17 15,-52 36 1,18-1 0,-72 54-1,-34-1 1,-18 1 0,53-36-1,88-35 1,18-18-1,52-17 1,19-18 0,17-35 15,-36 35-15,-17-18-1</inkml:trace>
  <inkml:trace contextRef="#ctx0" brushRef="#br0" timeOffset="60156.2">16034 7126 0,'0'-70'31,"-18"70"-31,18-18 16,-35 0 0,-36-17-1,36 35-15,-53 0 16,-18 0 0,-53 53-1,-17 17 1,17 72-1,89-19 1,17 71 0,88 0-1,71-18 1,0-87 0,176 69 15,-88-105-16,123-35 1,36-36 0,-247-17-16,0 0 15,194-89 1,-212 71-16,71-88 16,-36-229-1,-158 176 1,-106 0-1,-247 0 1,-212 159 0,353 52-16</inkml:trace>
  <inkml:trace contextRef="#ctx0" brushRef="#br0" timeOffset="63276.01">7408 7426 0,'0'-18'15,"0"36"1,-17-18-16,-19 35 16,-17 36-1,36-18 1,17-18 0,17 53-1,36-17 1,0-36-1,71-35 1,-36-35 0,-53-1-16</inkml:trace>
  <inkml:trace contextRef="#ctx0" brushRef="#br0" timeOffset="63624.22">7779 7461 0,'0'0'16,"-18"-17"-16,0 17 15,1 0 1,-1 17 0,18 19-1,18 34 1,17 1 15,0-36-15,18-35-1,-35-18 1,17-17 0,-17-71-1,-36 71 1,-17 0 0,-18 17-1,0 18 1,18 18-1</inkml:trace>
  <inkml:trace contextRef="#ctx0" brushRef="#br0" timeOffset="63874.21">7990 7214 0,'0'0'0,"0"-17"0,0-1 15,0-17 1,0 52 0,0 19-1,0 34 1,36 54 0,-1-1-1,0-35 1,-17-52-1,0-19 1</inkml:trace>
  <inkml:trace contextRef="#ctx0" brushRef="#br0" timeOffset="64091.37">8184 7144 0,'0'0'16,"0"-18"-16,0 0 15,0 71 1,18 53 0,0 0-1,52 70 1,-34-105 0,-1 0-1,-35-54 1</inkml:trace>
  <inkml:trace contextRef="#ctx0" brushRef="#br0" timeOffset="64444.41">8749 7373 0,'0'0'0,"-18"0"0,1 0 15,-1-18-15,36 18 31,52-35-15,18 17 0,53-34-1,-52 34 1,-72-17 0</inkml:trace>
  <inkml:trace contextRef="#ctx0" brushRef="#br0" timeOffset="64714">8890 7144 0,'0'-18'15,"0"36"-15,0-54 16,18 36 0,-1 0-1,19 18 1,16 0-1,19 17 1,0 36 0,-36 17-1,-53-18 17,-17-34-32,-36 17 31</inkml:trace>
  <inkml:trace contextRef="#ctx0" brushRef="#br0" timeOffset="64991.7">9419 7073 0,'0'0'0,"-17"0"0,-1-17 16,36 17 0,52 35 15,-52-18-31,17-17 16,71 36-1,-36-1 1,-34-17-1</inkml:trace>
  <inkml:trace contextRef="#ctx0" brushRef="#br0" timeOffset="65174.88">9631 7038 0,'-18'-18'0,"36"36"0,-89-36 15,54 36 1,-19 52-1,1 36 17,35 0-32,0-53 15,0-35 1</inkml:trace>
  <inkml:trace contextRef="#ctx0" brushRef="#br0" timeOffset="65943.37">9684 6985 0,'0'0'0,"17"0"0,-17-18 16,36 18 0,-19 18-1,36 35 1,-18 0-1,-17-18 1,-18-17 0,0-36 15,0 0-31,0-17 16,18 18-1,-18-72 1,17 54-1,19 17 1,-19 36 0,1-18-16,0 35 15,17 18 1,0-17 0,0-19-1,-17-17 1,0-35-1,-1 0 1,19-18 15,-19 35-15,1 18-16,35 35 31,0 1-15,17-1-1,-34-35 1,16-35 0,-34-18-1,-18-18 1,-35 1 0,17 34-16,-35-34 15,0-1 1,36 89-1,34 70 1,1-17 0,53 17-1,17 0 17,0-35-17</inkml:trace>
  <inkml:trace contextRef="#ctx0" brushRef="#br0" timeOffset="66542.5">11024 6985 0,'0'0'0,"-17"0"0,17 18 16,-18-18-1,36 0 1,70 17 0,88-17-1,1 0 1,175-35-1,72 0 1,17 17 0,-53-17 15,-88 35-15,-159-18-1,-35 18 1,-89 0-1,-52 0 1,17 0 0,-35-17-1,36-1-15</inkml:trace>
  <inkml:trace contextRef="#ctx0" brushRef="#br0" timeOffset="66776.82">13317 6685 0,'0'0'16,"-17"0"15,34 18-15,1-18-16,53 17 31,17 36-15,0 0-1,-70 0 1,-142 18 0,36-36-16</inkml:trace>
  <inkml:trace contextRef="#ctx0" brushRef="#br0" timeOffset="69576.49">26053 6826 0,'-18'-17'16,"18"-19"-1,18 19 1,-1-1-16,54 0 16,-1 18 15,-17 0-31,141 36 16,-70 17-1,70 52 1,-71 1-1,-87-35 1,-1-1 0,-35-17-1,0 0 1,0-35 0,17-1-1</inkml:trace>
  <inkml:trace contextRef="#ctx0" brushRef="#br0" timeOffset="69959.82">26811 7320 0,'-18'18'16,"18"-1"15,18-17-15,0 18-1,70 17 1,-70-17 0,17-18-16,53 18 15,-35-18 1,35-36 15,-70 1-31,-1-36 16,-17 1 15,0 52-31,0 1 16,18 52 15,-18 35-15,18 1-1,-36 0-15</inkml:trace>
  <inkml:trace contextRef="#ctx0" brushRef="#br0" timeOffset="70226.81">26635 7708 0,'0'0'31,"17"0"-31,1 0 0,35 35 16,0 1 15,-18-19-31,36 36 16,-36-35-1,0 0 1</inkml:trace>
  <inkml:trace contextRef="#ctx0" brushRef="#br0" timeOffset="70392.78">26899 7708 0,'-17'-17'15,"34"34"-15,-34-52 0,-19 17 16,19 36 0,-36 35-1,-18 35 1,18 0-1,18-17 17,35-54-32</inkml:trace>
  <inkml:trace contextRef="#ctx0" brushRef="#br0" timeOffset="71194.25">26899 7708 0,'0'0'0,"36"-17"16,-19 17-1,18 52 1,-17 1 0,0-35-16,-1 35 15,-17 0 1,0-36-1,0-52 17,18-53-17,17 0 17,1 35-17,-36 35-15,35 1 16,-17 34-1,17 19 1,0 16 0,-17-16-1,-1-19 1,1 1 0,0-36-1,35-35 16,-36 53-31,18-17 16,1 17 0,-1 53 15,-17-18-15,17 18-1,18-35 1,17-36-1,-34 0 1,34-70 0,-17-53-1,-53-18 1,-17 18 0,-19 88-1,1 53 1,17 106-1,36 35 1,53 18 15,17-36-15,-71-70 0,-17-17-16</inkml:trace>
  <inkml:trace contextRef="#ctx0" brushRef="#br0" timeOffset="71661.14">27464 8114 0,'0'0'0,"0"-18"31,0 36-15,-18 17 0,18 53-1,0-52-15,35 52 16,1 0-1,69 35 1,37-34 0,16-72-1,1-34 1,-53-19 0,0-17-1,-53 36 1,-36-1-1,-52 18 17,17-17-17</inkml:trace>
  <inkml:trace contextRef="#ctx0" brushRef="#br0" timeOffset="72211.74">28328 8343 0,'0'0'0,"-18"0"0,18-17 16,18 17 15,0 0-16,-1 0 1,1 0 0,-36 0 31,1 0-32,17 17 1,-18-17-1,18 18 1,18-18 0,17 35-1,0 0 1,53 1 0,-17 17-1,-18-18 1,-35 0-1,-36-17 1,-35 35 0,-18-18 15,19 0-15,16-17-1</inkml:trace>
  <inkml:trace contextRef="#ctx0" brushRef="#br0" timeOffset="72531.32">28840 8378 0,'0'0'16,"0"18"15,0 0-15,17-1 0,1 19-1,17 17 1,0-1-1,-17-16 1,0-19 0</inkml:trace>
  <inkml:trace contextRef="#ctx0" brushRef="#br0" timeOffset="72714.31">28928 7955 0,'0'0'0,"-18"-18"0,0 18 16,18 18 15</inkml:trace>
  <inkml:trace contextRef="#ctx0" brushRef="#br0" timeOffset="72961.58">29157 8026 0,'-35'35'31,"35"-17"-31,17 35 15,1-1 1,-18-16 0,35 52-1,1 35 1,-19-34 0,1-37-1</inkml:trace>
  <inkml:trace contextRef="#ctx0" brushRef="#br0" timeOffset="73447.45">29228 8502 0,'0'0'16,"0"-35"-16,-53-36 16,17 36-1,36 17 1,18 1 0,70 17-1,36 0 1,-18 0-1,-1 0 1,-69-18 15,-19-35-15,-34 18 0,17-1-1,-36 36 1,19 36-1,-1 17 1,0-18 0,36 0-1,0 0 1,-1-35 0,1 0-1,-18-17-15,18 17 16,-1-18-1,1 1 1,17 34 15,-17 1-15,0 17 0,34 0-1</inkml:trace>
  <inkml:trace contextRef="#ctx0" brushRef="#br0" timeOffset="73861.41">29845 8079 0,'0'0'0,"0"-106"31,0 123 0,0 19-31,18 52 32,-1-18-17,1 1 1,0-18 0,-1-53-1,-17-18 1,18 1-1,17-36 1,36 17 0,-36 36-1,-17 18-15,34 0 16,-16 52 0,-72 1-1,-105-36 1,53-17-1</inkml:trace>
  <inkml:trace contextRef="#ctx0" brushRef="#br0" timeOffset="76128.61">29069 9084 0,'0'-18'16,"-18"18"15,18 18-15,18 88-1,-18-36 1,18 72 0,-18-72-1,-18 36 1,-70-36 0,-36-17-1,18-35 1,-52-18-1,105-18 1</inkml:trace>
  <inkml:trace contextRef="#ctx0" brushRef="#br0" timeOffset="76445.24">28610 9525 0,'18'0'16,"-36"0"0,1 0-1,-1 18 1,0-1 0,1 19-16,-19-1 15,-34 53 1,-1-17-1,54-19 17,34-34-17,54 17 1,17 1 0,-70-36-16</inkml:trace>
  <inkml:trace contextRef="#ctx0" brushRef="#br0" timeOffset="76862.39">26599 9807 0,'0'0'0,"18"0"16,0 0-1,-18 18-15,53 17 16,17 36 0,-52-54-1,35 36-15,0 0 16,-36-35-1</inkml:trace>
  <inkml:trace contextRef="#ctx0" brushRef="#br0" timeOffset="77063.82">26846 9842 0,'0'0'0,"0"-17"0,-17 17 16,-19 0-1,19 35 1,-71 53 0,52-35-1,1 18 1,17-54 0</inkml:trace>
  <inkml:trace contextRef="#ctx0" brushRef="#br0" timeOffset="77880.16">26899 9878 0,'0'-18'16,"0"36"-16,0-54 0,0 19 31,18 34-15,0 54-1,-1-36 1,1 36 0,-1-36-1,-17-17 1,0-36 15,18 18-31,0-35 16,-1 0-1,1 17 1,0-17 0,35 17-1,-18 18 1,-17 35 0,-1 18-1,1-17 1,-1-1-1,1-18 1,0-17 0,-1-17-1,19-36 1,17 0 0,-18 0-1,-18 35 1,19 54 31,17-1-32,0-17 1,-18-18 0,-18-36-1,19-34 1,-19-54-1,-34 36 1,17 35-16,-36-17 16,-34 17-1,35 88 1,-1 88 0,54-17-1,53 88 1,-1-53 15,-52-88-31</inkml:trace>
  <inkml:trace contextRef="#ctx0" brushRef="#br0" timeOffset="78930.45">26917 10354 0,'0'18'16,"0"-1"-1,0 1-15,0 0 16,-18 52 0,-17 18-1,-18-17 1,0-36 0,18-35-16,-71 18 15,-88-18 1,-35-18 15,35-17-15,88 35-1,18-18 1,70 18-16</inkml:trace>
  <inkml:trace contextRef="#ctx0" brushRef="#br0" timeOffset="79247.8">25912 10495 0,'0'0'0,"0"18"46,-18-18-30,-53 53 15,54-36-31,-36 19 16,17-1 0,19-17-16,17-1 15,0 36 1,53-18-1,-18 1 1</inkml:trace>
  <inkml:trace contextRef="#ctx0" brushRef="#br0" timeOffset="80964.17">16969 9684 0,'0'0'0,"-124"-106"31,71 71-31,-176-1 16,0 36 0,-36 18-1,-88 70 1,106 71 0,141 35-1,124 35 1,53-88-1,123 36 1,88-54 0,71-52-1,-106-71 1,105-53 0,-34-53 15,-89-53-16,-105-52 1,-124-19 0,-106 89-1,-159 0 1,-105 88 0,-1 88-1</inkml:trace>
  <inkml:trace contextRef="#ctx0" brushRef="#br0" timeOffset="81880.25">15998 10918 0,'0'0'0,"18"0"0,0 0 31,-18 18-15,-18-18-16,-35 71 31,18-18-16,0-18-15,-106 35 16,17-17 0,-17-17-1,-106-1 1,-53-17 0,18-18-1,-18-18 1,106 0-1,-106 1 1,-17-19 0,17-17-1,0 18 17,124 0-32,-71-18 31,17 0-16,-17 18 1,106-1 0,-53 1-1,35 18 1,18-36 0,18 17-1,35 1 1,-53-18-1,-1 18 1,19-18 0,52 35-1,-17 1 1,35-1 15,36 18-31</inkml:trace>
  <inkml:trace contextRef="#ctx0" brushRef="#br0" timeOffset="82264.35">10777 10477 0,'0'0'0,"18"-17"15,-18-1 1,18 18 0,-36-17-1,-17 17 1,-36 17-1,-52 1 1,-1-1 0,71 1-1,18 0 1,35-1 0,53 36-1,17 18 1,-17-18-1,18 17 1,-36 1 0</inkml:trace>
  <inkml:trace contextRef="#ctx0" brushRef="#br0" timeOffset="97290.38">10548 12136 0,'18'0'16,"-1"0"0,-17 17 31,0 1-32,0-1 1,18 19-1,0-1 1,-1 0 0,1-35-1,0-17 1,-1-19 0,54-69-1,-1-19 1,1 36-1,70 0 17,-18 35-17,-105 53-15</inkml:trace>
  <inkml:trace contextRef="#ctx0" brushRef="#br0" timeOffset="101323.78">9402 12929 0,'-18'0'31,"36"0"31,-1 0-46,1 0 15,-18 18-15,17-18 0,1 18-1,0-1 1,-1 18-1,1 1 1,-18-19 0,18-17-1,-1 0 1,1-53 0,17 1-1,0-1 1,18-18 15,36 1-15,16 17-1,1 35 1,-18 0 0,-70 18-16</inkml:trace>
  <inkml:trace contextRef="#ctx0" brushRef="#br0" timeOffset="134305.26">6174 13494 0,'17'0'16,"1"0"-1,0 0-15,-1 0 31,-17 17 16,-17-17-31,17 18-16,-18 0 16,-88 35-1,-17 17 1,34-35-1,-34 36 1,88-53 0,17-1-1,36-17 1,17 0 0,53 0-1,18 36 1,17 16-1,-52 1 1,35 36 15,-53-54-15,-53 0 0</inkml:trace>
  <inkml:trace contextRef="#ctx0" brushRef="#br0" timeOffset="136405.14">6650 13652 0,'0'0'0,"0"-17"31,53 17 0,-36 17-31,54 1 16,35 53-1,-18-18 1,-53 0 0,-17-36-1</inkml:trace>
  <inkml:trace contextRef="#ctx0" brushRef="#br0" timeOffset="136618.9">6932 13688 0,'0'0'0,"-18"-36"0,1-16 32,17 34-17,-18 53 1,1 36 0,-19 35-1,1-18 1,17-35-1,1 0-15</inkml:trace>
  <inkml:trace contextRef="#ctx0" brushRef="#br0" timeOffset="137435.24">7056 13670 0,'0'0'0,"17"-18"15,-17 1-15,18 17 16,17 17 0,0 36 15,1 18-15,-1-18-1,-35-35-15,0 17 16,0 0-1,0-53 17,0 1-32,0-36 15,18-18 1,17 18 0,18 36-1,-18 52 1,-17-17-1,-1 35 17,1-36-17,0 1 1,-1-18 0,19-18-1,-1-35 1,0 0-1,-35 36 1,18 17 0,-1 53-1,19 0 1,-1 0 0,-17-18-1,34-18 1,-16-17-1,-1-52 17,-35-1-17,0-53 1,-35 0 0,-1 35-1,19 71 1,17 53-1,17-35-15,-17 52 16,36 54 0,-1-36-1,0-53 1,-17-17 0</inkml:trace>
  <inkml:trace contextRef="#ctx0" brushRef="#br0" timeOffset="137773.51">7937 13494 0,'0'0'0,"18"0"16,0 0-1,-1 17 1,1-17-16,53 36 15,-18-19 1,35 36 0,-35-18-1,-18 1 1,-17-1 0,-54 0-1,1 1 1,-53 34-1,-71 36 17,71-53-32</inkml:trace>
  <inkml:trace contextRef="#ctx0" brushRef="#br0" timeOffset="138472.73">7602 14270 0,'0'0'0,"18"0"0,0-35 16,-1 35-1,-17 17 1,0 1 0,-35 35-1,17-18-15,-17 36 16,-53 52 0,17-70-1,1-18 1,34-17-1,36-53 1,53 17 0,0 0-1,71 54 1,-1 34 0,-17 18-1,-18-35 1</inkml:trace>
  <inkml:trace contextRef="#ctx0" brushRef="#br0" timeOffset="139019.95">8255 14676 0,'0'0'0,"18"-36"31,-18 19-31,0-19 16,-18-17-1,-17 1 1,-18 16 0,35 19-16,-17 17 15,-36 35 1,36 35-1,17 19 17,54-1-17,-19-71 1,36-17 0,35-17-1,-35-54 1,-53 18-1,0-70 1,-17-18 0,17 105-1,0 54 1,17 17 0,1 71-1,17 18 16,-17-18-15,0-36 0,-18-52-16</inkml:trace>
  <inkml:trace contextRef="#ctx0" brushRef="#br0" timeOffset="139687.1">8608 14605 0,'0'0'0,"0"-35"0,0-1 16,0 1-16,-36-18 15,1-17 1,0 34 0,17 54-1,1 35 1,-1 18-1,0 17 1,18-35 15,36-18-15,-1-35 0,-17 0-16,17-18 15,-18-17 1,19-53-1,-36 53 1,0 17 0,17 71 15,19 17-15,-1-17-1,36 0 1,-1-35-1,-17-71 17,0-18-17,-53 18-15,0-35 16,-18 0 0,-17-18-1,17 53 1,18 124 15,18-36-31,0 53 16,-18-52-16,35 52 15,-17 18 1,-1-71 0</inkml:trace>
  <inkml:trace contextRef="#ctx0" brushRef="#br0" timeOffset="140220.46">8890 14623 0,'0'0'16,"-18"-53"-16,1 0 15,17 18 1,35 17 0,53 0-1,-17 18 1,35-17-1,-1-1 1,-16-17 15,-89 17-31,0 0 16,-36-17 0,-34 35-1,17 18 1,18 17-1,-1 18 17,54 18-17,35-19 1,0-16 0,0-54-1,-36 0 1,1-34-1,0-19 1,-18 36 0,17 52-1,1 36 1,17 18 0,-17-18-1,17-18 1</inkml:trace>
  <inkml:trace contextRef="#ctx0" brushRef="#br0" timeOffset="140559.4">9507 14199 0,'0'0'0,"-17"-17"0,17-1 15,-18 18 1,53 0 0,36 18-1,52 17 1,-70-17 0,-35-1-16,70 18 15,-53 1 1,-35 17-1,-35 0 17,-35 88-17,-1-71 1,-88 36 0</inkml:trace>
  <inkml:trace contextRef="#ctx0" brushRef="#br0" timeOffset="142503.95">7990 18450 0,'0'0'0,"0"-17"0,0-1 47,18 18-32,-18 18 32,-18-18-31,1 17-16,-1 1 0,0 0 16,-34 34-1,-37 1 1,19-17-1,52-36-15,1 17 16,52-17 15,35 18-15,36 35 0,0-18-1,-18 0 16,-70-17-15,0-18-16</inkml:trace>
  <inkml:trace contextRef="#ctx0" brushRef="#br0" timeOffset="142857.57">8343 18521 0,'0'0'16,"0"-18"-16,0 1 0,0-1 16,35-35 15,-17 18-31,0 35 31,-18 17-15,-18 1-1,-52 70 1,-19 18 0,19 0-1,52-71 1,18 36-1</inkml:trace>
  <inkml:trace contextRef="#ctx0" brushRef="#br0" timeOffset="143421.94">8731 18556 0,'0'18'15,"-17"-36"48,-1 18-63,0 0 15,1 0 1,-36 0 0,0 0-1,35 18 1,18 17 0,53-35-1,18 0 1,-36 0-1,0-18 1,1-17 0,-1-71-1,-35 36 1,0-1 0,0 54-1,0 34 1,-18 54-1,18 52 1,0-52 0,18 35-1,-18-71-15</inkml:trace>
  <inkml:trace contextRef="#ctx0" brushRef="#br0" timeOffset="143923.15">9260 18521 0,'-17'-35'16,"-1"35"-16,0-18 16,-34 0-1,16 18 1,-17 18-1,36 0 1,-1-18-16,-17 35 16,17 35 15,18-52-31,35 17 16,18-17-1,18-18 1,-1-18 15,-17-52-15,-35 17-1,-18-35 1,0 52 0,0 54-1,0 53 1,18-1-1,-1-17 1,1 0 0,17-53-1,1-53 1</inkml:trace>
  <inkml:trace contextRef="#ctx0" brushRef="#br0" timeOffset="144106.7">9543 18239 0,'0'0'0,"0"-53"16,17 53 0,-17 53-1,-17 52 1,17 37 0,0-1-1,17-71 1,-17-52-16</inkml:trace>
  <inkml:trace contextRef="#ctx0" brushRef="#br0" timeOffset="144574.48">9490 18521 0,'0'0'0,"0"-18"0,-18 18 16,36-17-1,17-1 1,53 0 15,36 1-15,-19 17-1,-34-18 1,-106 18 15,17 0-31,-35-18 16,0 18-1,0 18 1,53 0 0,0 17-1,36 0 1,-1-17 0,0-18-1,0-18 16,-17 1-15,-18 34 15,0 18-15,18-17 0,-18 0-16,17-18 15</inkml:trace>
  <inkml:trace contextRef="#ctx0" brushRef="#br0" timeOffset="144808.94">10125 18362 0,'0'0'0,"0"-88"32,0 70-32,0 1 31,17 17-31,36 35 15,35 35 1,-35-17 0,-17 36-1,-142-1 1,-159 35 0</inkml:trace>
  <inkml:trace contextRef="#ctx0" brushRef="#br0" timeOffset="146006.1">9119 15011 0,'0'0'0,"18"-18"16,-18 0-1,18 1 1,-18 34 15,-18 1-31,-17 17 16,-54 36-1,-16-1 1,34-34 0,71-19-1,35-17 1,71 0 0,18 36-1,-36 17 1,-53-36-1,18 36 1,-18-18-16</inkml:trace>
  <inkml:trace contextRef="#ctx0" brushRef="#br0" timeOffset="146443.85">9525 15205 0,'0'0'0,"-18"0"15,1 0-15,34 0 47,1 0-31,35-18-1,-18 18-15,-17-18 16,35 1 0,-36-18-1,-17 17 1,-70 0 0,-1 1-1,1 17 1,52 53-1,18-18 1,18 35 0,35-17-1,52-35 17,-52-36-32</inkml:trace>
  <inkml:trace contextRef="#ctx0" brushRef="#br0" timeOffset="146956.32">9754 15222 0,'-17'18'0,"34"-36"0,-17-17 0,0-35 31,0-1-15,36 36-1,-19 52 1,-17 19 0,18-19-16,-18 19 15,0 16 1,0 1-1,17-70 17,-17-19-17,18-34 1,0 35 15,-18-1-31,17 54 31,1 0-15,-18 17 0,18-17-16,-18-1 15,17 1 1,1-18 0,0-35-1,-1-1 1,19 19-1,-1-1 1,-18 36 0,36 17-1,-35 0 1,17-17 0,-35-1-1</inkml:trace>
  <inkml:trace contextRef="#ctx0" brushRef="#br0" timeOffset="148289.57">10354 15028 0,'0'-17'0,"0"-1"15,18-17 1,-1 35-16,19-18 16,34 18-1,-35 35 1,18 36 0,-35 35-1,-18-53 1,-18-36-16,1 1 15,-1 0 1,18-71 0,0-18 15,71-35-31,-18 53 31,88 0-15,-88 71-1,52 70 1,-87-70 0,0 70-1,-1-53-15</inkml:trace>
  <inkml:trace contextRef="#ctx0" brushRef="#br0" timeOffset="148722.98">11324 15011 0,'0'0'0,"-17"-71"32,-19 36-32,-17 0 31,-17 52-16,17 1 1,0 52 0,53 1-1,35 17 1,0-70 0,36-1-1,0-17 1,-36-52-1,-17 16 1,-18-17 0,0 18-1,0 53 1,17 17 0,1 0-1,-1 1 1,1 16-16</inkml:trace>
  <inkml:trace contextRef="#ctx0" brushRef="#br0" timeOffset="149442.45">11483 14975 0,'0'-17'0,"0"34"0,0-70 16,0 36-16,18 17 15,-18 17-15,17 1 16,18 53 0,1-18-1,-36-18 1,0-17 15,0-36-15,35-70-1,-17 35 1,17 17 0,0 1-1,0 53 1,18 70 15,-35-53-31,0 1 16,17-19-1,0-34 1,-17-1 0,0 0-1,-1 1 17,18 34-1,-17-17-16,0 0-15,52 0 16,-34-17 0,16-19-1,-52-17 1,-17 36 0,-54-36-1,-17 35 1,35 54-1,53 16 1,35 19 0,36 0-1,17-36 1,0-35 0</inkml:trace>
  <inkml:trace contextRef="#ctx0" brushRef="#br0" timeOffset="149690.49">12365 14728 0,'0'0'0,"0"-17"0,-18 17 16,53 0-1,18 53 1,36 17-1,-19 18 17,-52-35-32,-71 53 15,-88-35 17,70-36-32</inkml:trace>
  <inkml:trace contextRef="#ctx0" brushRef="#br0" timeOffset="151776.66">12965 14623 0,'0'0'15,"-18"-36"16,18 72-15,0 69 0,0 37-1,0-37 1,0-52 0,0-35-16,0 0 15,0-54 1,0-34-1,18-89 1,17 36 0,18-36-1,17 53 1,19 124 15,-37 52-15,54 142-1,-70-124 1,-1 53 0,-35-70-1</inkml:trace>
  <inkml:trace contextRef="#ctx0" brushRef="#br0" timeOffset="152525.43">13106 14870 0,'0'0'0,"0"-124"32,0 106-32,70-34 15,54 34 1,-54 0 15,54 1-15,-54 17-1,-34-18 1,-36 36 0,0-1-1,0 19 1,0 69 15,0-52-31,17-17 16,-17-1-1,18-53 1,-18-17 0,-18-53-1,18 0 1,0-71 15,35 18-15,36 70-1,70 106 1,-88 36 0,-18 0-1,-52 17 1,-54 0 0,1-53-1,-1 0 1,53-35-1,36-35 1,35 18 0,53 34-1,-18 18 17,-70 54-17,-71-19 1,-53-17-1,-18-35 1,54-36 0,52-17-16</inkml:trace>
  <inkml:trace contextRef="#ctx0" brushRef="#br0" timeOffset="152815.79">14482 14358 0,'0'0'0,"17"-18"0,-52-52 31,-18 70-31,-71 17 16,54 36 0,35 89 15,35-90-31,53 125 15,52-54 1,-16-70 0,-19-35-1,36-18 1,-71-71 0</inkml:trace>
  <inkml:trace contextRef="#ctx0" brushRef="#br0" timeOffset="153226.04">15487 14340 0,'0'0'0,"0"-17"0,-35-1 15,17-17 1,18 17-16,-35 18 16,17 18-1,-52 52 1,-54 142 15,106-177-31,1 18 16,-1 0-1,89-18 17,-18-17-32,17 17 15,36 18 17,-53-17-17,-18-1 1,-17-35-16</inkml:trace>
  <inkml:trace contextRef="#ctx0" brushRef="#br0" timeOffset="153542.49">16104 14182 0,'0'-18'16,"0"36"-16,-17-36 0,-19 71 15,-17 53 1,1 70 15,34-123-31,-17 53 16,17-18-1,0 18 1,1-53 0,-1-53-1</inkml:trace>
  <inkml:trace contextRef="#ctx0" brushRef="#br0" timeOffset="154075.74">16528 14570 0,'-36'0'16,"72"0"-16,-72-18 0,54 36 47,0-18-32,-1 17-15,19-17 16,34 0-1,-17-53 1,-18 1 0,-52-37-1,-72 1 17,19 70-17,-18 36 1,17 35-1,36 71 1,53 17 0,70-36-1,18-52 1,35-70 0,-106-1-1</inkml:trace>
  <inkml:trace contextRef="#ctx0" brushRef="#br0" timeOffset="155043.28">16827 14446 0,'0'0'0,"-17"-35"0,-1-36 16,18 18-1,35 106 32,1 18-31,-36-36-16,17 36 15,1 17 1,-18-35 0,18-88 15,-18-54-15,17-16-1,1 34 1,0 36-16,-1 17 15,19 36 1,-19 35 15,1 17-15,-1-34 0,-17-19-1,18-34 1,17-54-1,-17 36 1,17-1 0,1 19-1,16 34 1,-34 36 0,0 0-1,35 0 1,-36-35-1,19-36 1,-19-17 0,-17-18 15,0 18-15,0 17-1,0 53 1,0 18-1,-17 53 1,17 18 0,17-19-1,1-69 1,-1-36 0,1-53-1,-36-35 1,-17-54 15,0-16-15,35 52-16,35 18 31,36 70-15,17 36-1,-53 35 1,-35 35-1,-123 18 1,52-71 0,1-17-1,52-18-15</inkml:trace>
  <inkml:trace contextRef="#ctx0" brushRef="#br0" timeOffset="155511.7">17709 14182 0,'0'0'16,"-17"0"-16,17-18 16,-35 0-1,52 36 1,18 17-1,1 53 1,-19 1 0,1-36-1,-18-18 1,-18-53 15,1-52-15,34-19-1,19-16 1,34 16 0,-35 72-1,-17 17 1,0 17 0,17 72-1,-17 16 1,-18 1-1,17-53 1,1-17-16</inkml:trace>
  <inkml:trace contextRef="#ctx0" brushRef="#br0" timeOffset="155935.51">18344 14217 0,'0'0'0,"18"-106"31,-18 88-31,-35-17 16,0 18-1,-18 34 1,0 36 15,35 35-15,18-52-1,0-19-15,18 36 16,17-35 0,18-18-1,-18-18 1,0-17 0,-17-18-1,0 0 1,-1 35-1,19 36 1,-19 53 0,1 17 15,0-18-15</inkml:trace>
  <inkml:trace contextRef="#ctx0" brushRef="#br0" timeOffset="156660.4">18591 14182 0,'0'0'0,"18"-106"31,-18 88-31,18 1 16,-1 52-1,1 0 1,-18 0-16,0 18 15,0 0 1,0-18 0,0-17 15,0-53-15,18 0-1,-1-54 1,18 19-1,18 35 1,-35 52 0,0 36-1,-1 18 1,1-18 0,0-36-1,17 1 1,0-18-1,18-18 1,-18 18 0,18-17 15,-17-1-15,-19 18-1,1-18 1,17-17-1,-17 0 1,-18-36 0,-18 1-1,0 52 1,-52 53 15,52-17-31,-17 70 16,53 0-1,17-17 17,18-71-32,-18 0 15</inkml:trace>
  <inkml:trace contextRef="#ctx0" brushRef="#br0" timeOffset="156876.73">19456 13847 0,'0'0'0,"17"-36"0,-17 19 16,0-1-16,18 18 15,17 71 1,-17-36-16,17 71 16,-17 70-1,-36-35 1,-176 36-1,71-125-15</inkml:trace>
  <inkml:trace contextRef="#ctx0" brushRef="#br0" timeOffset="157980.26">9790 15575 0,'0'0'0,"0"-18"16,0 1-1,-18 34 1,0 1-16,-17 17 0,-18 54 16,18-36-16,0-1 15,-124 125 1,18-54 0,70-70-1,71-53 1,35-17-1,89-36 1,35 17 15,-18 54-15,-71 17 0,1 53-1,-36 1 1,-35-54-16</inkml:trace>
  <inkml:trace contextRef="#ctx0" brushRef="#br0" timeOffset="159195.23">10248 15875 0,'0'0'0,"18"-18"0,-1-87 31,-17 87-31,-17 18 15,-1 0-15,-35 0 16,18 0-16,-18 35 16,-35 36-1,70 17 1,71-53 0,53 36-1,35-36 1,-70 18-1,-71-35 1,-124 34 15,-35 1-15,36-53 0</inkml:trace>
  <inkml:trace contextRef="#ctx0" brushRef="#br0" timeOffset="159816.85">10760 15946 0,'17'-18'16,"-34"36"-16,34-54 0,-34 36 16,-1-17-16,-17-1 15,-18 0 16,35 18-31,-17 18 16,0 0-16,-1 70 31,36-71-15,18 19 0,17-1-1,18-35 1,0-18-1,-18-17 1,-17 0 0,-18 52 15,0 1-15,18 17-1,-1-17-15,1-18 16,88 0 15,-53-35-15,17-36-1,-52 1 1,-36-36 0,-35-18-1,0 54 1,18 70-1,18 70 1,34 54 0,54-18-1,17-18 1,-18-71 0</inkml:trace>
  <inkml:trace contextRef="#ctx0" brushRef="#br0" timeOffset="160127.84">11307 15681 0,'-36'-35'32,"54"35"-1,0-18-31,34 18 15,1 0-15,36 18 16,105 17 0,-159 18-1,-53 35 1,-52-35 0,-19 35-1,1-17 1,71-36-1,-1-17 1</inkml:trace>
  <inkml:trace contextRef="#ctx0" brushRef="#br0" timeOffset="160446.93">12471 15487 0,'0'0'0,"0"18"31,0 17-31,0-18 16,17 72-16,19 87 31,-36-105-15,0-18 0,0-36-16</inkml:trace>
  <inkml:trace contextRef="#ctx0" brushRef="#br0" timeOffset="160815.29">12859 15593 0,'0'0'0,"0"-18"0,-18 18 15,18 18-15,-35-1 16,17 72-1,18-1 17,35-35-17,54-18 1,52-53 0,-106-17-1,0-53 1,-70 35-1,17 18-15,-70-36 16,-18 53 0,71 18-1,17 36 1,36-19 0</inkml:trace>
  <inkml:trace contextRef="#ctx0" brushRef="#br0" timeOffset="161296.89">13264 15487 0,'0'-35'0,"0"70"0,0-88 16,18 53 0,0 0-1,-1 53 1,1 53-1,0 35 1,-18-71 0,0-34-16,17-1 15,19-53 1,-1-52 0,18-54-1,-36 54 1,19-18-1,-36 70 17,0 36-17,-36 34 1,1 1 0,-18 0-1,53-35 1,18 0-1,52 35 1,-17-18 0,18 18-1,-18 0 1</inkml:trace>
  <inkml:trace contextRef="#ctx0" brushRef="#br0" timeOffset="161931.48">14446 15346 0,'0'0'0,"18"0"0,35-18 16,-18 1-1,-17-1-15,17 0 16,-17 1 0,-18 34 124,-18-17-124,-17 36-1,-1-19-15,-34 36 16,-36 18 0,0 17-1,18-18 1,53-52 0,70-18 15,36 0-31,70-18 15,17 36 1,-34 17 15,-71 18-15,-36-35-16</inkml:trace>
  <inkml:trace contextRef="#ctx0" brushRef="#br0" timeOffset="162215.95">15205 15293 0,'0'0'0,"53"-35"16,-36 35-1,-34 17 1,17 1-16,-36 17 31,-34 71-15,52-71-16,-17 53 16,0 1-1,17-36 1</inkml:trace>
  <inkml:trace contextRef="#ctx0" brushRef="#br0" timeOffset="162629.96">15716 15258 0,'0'0'0,"36"-53"15,-36 35 1,-18 0 0,-35 1-1,-35 34 1,52 19 0,1-1-1,35-17-15,18 17 16,52 18-1,54-18 1,-18 0 0,-71-17-1,-70 17 1,-89 1 0,-35-1-1,89-35 1,35-18-1,35 1 1</inkml:trace>
  <inkml:trace contextRef="#ctx0" brushRef="#br0" timeOffset="163312.76">16087 15311 0,'0'0'16,"35"-18"-16,35 0 15,-17-35 1,-35 36 0,-18-36-1,-35 35 1,-1 18 0,1 18-16,0 17 15,-53 36 16,70-36-31,36 18 32,35-18-17,-18-35 1,35 0 0,-34-35-1,-19 17 1,1 1-16,-18-1 15,0-17 1,0 70 15,18 0-15,-1-17-16,19-1 16,52 1-1,0-53 16,0 0-15,-53-18 0,-35-53-1,-35 0 1,0 35 0,17 54-1,18 52 1,18 53-1,17 18 1,18-18 0,-18-35-1,1-35 1,-19-18-16</inkml:trace>
  <inkml:trace contextRef="#ctx0" brushRef="#br0" timeOffset="163513.1">16845 14993 0,'0'0'0,"0"-18"15,18 18 1,-1 36 0,19 70-1,-19 17 1,-70 0-1,-70-52 1,52-36-16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42:23.582"/>
    </inkml:context>
    <inkml:brush xml:id="br0">
      <inkml:brushProperty name="width" value="0.05" units="cm"/>
      <inkml:brushProperty name="height" value="0.05" units="cm"/>
    </inkml:brush>
  </inkml:definitions>
  <inkml:trace contextRef="#ctx0" brushRef="#br0">0 1 24575,'0'0'-8191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2:43:59.294"/>
    </inkml:context>
    <inkml:brush xml:id="br0">
      <inkml:brushProperty name="width" value="0.05" units="cm"/>
      <inkml:brushProperty name="height" value="0.05" units="cm"/>
    </inkml:brush>
  </inkml:definitions>
  <inkml:trace contextRef="#ctx0" brushRef="#br0">0 1 24575,'5'4'0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15.593"/>
    </inkml:context>
    <inkml:brush xml:id="br0">
      <inkml:brushProperty name="width" value="0.05" units="cm"/>
      <inkml:brushProperty name="height" value="0.05" units="cm"/>
    </inkml:brush>
  </inkml:definitions>
  <inkml:trace contextRef="#ctx0" brushRef="#br0">1 1 24575,'25'9'0,"0"0"0,0-1 0,1-1 0,0-2 0,50 4 0,36 8 0,-15 1 0,193 11 0,102-28 0,-239-2 0,8 1 0,152-3 0,-151-9 0,22-1 0,801 10 0,-506 5 0,2295-2 0,-2559-15 78,-107 5-1521,-75 7-5383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17.137"/>
    </inkml:context>
    <inkml:brush xml:id="br0">
      <inkml:brushProperty name="width" value="0.05" units="cm"/>
      <inkml:brushProperty name="height" value="0.05" units="cm"/>
    </inkml:brush>
  </inkml:definitions>
  <inkml:trace contextRef="#ctx0" brushRef="#br0">0 58 24575,'2380'0'0,"-2048"-25"0,-69 2 0,887 13 0,-654 13 0,2245-3-1365,-2713 0-5461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26.133"/>
    </inkml:context>
    <inkml:brush xml:id="br0">
      <inkml:brushProperty name="width" value="0.05" units="cm"/>
      <inkml:brushProperty name="height" value="0.05" units="cm"/>
    </inkml:brush>
  </inkml:definitions>
  <inkml:trace contextRef="#ctx0" brushRef="#br0">1 112 24575,'0'-1'0,"0"0"0,0 0 0,1 0 0,-1 1 0,0-1 0,1 0 0,-1 0 0,0 1 0,1-1 0,-1 0 0,1 1 0,-1-1 0,1 0 0,-1 1 0,1-1 0,0 1 0,-1-1 0,1 1 0,0-1 0,-1 1 0,1 0 0,0-1 0,0 1 0,-1 0 0,1-1 0,0 1 0,1 0 0,28-5 0,-25 4 0,287-6 0,-187 7 0,5361 0 0,-2389 1 0,-2887-14 0,-41 1 0,92-2 0,198-3 0,-362 17 0,132-15 0,-140 7-682,110 4-1,-146 4-6143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28.549"/>
    </inkml:context>
    <inkml:brush xml:id="br0">
      <inkml:brushProperty name="width" value="0.05" units="cm"/>
      <inkml:brushProperty name="height" value="0.05" units="cm"/>
    </inkml:brush>
  </inkml:definitions>
  <inkml:trace contextRef="#ctx0" brushRef="#br0">0 1 24575,'4656'0'0,"-4439"6"0,373 60 0,-403-33-1365,-157-29-5461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2.769"/>
    </inkml:context>
    <inkml:brush xml:id="br0">
      <inkml:brushProperty name="width" value="0.05" units="cm"/>
      <inkml:brushProperty name="height" value="0.05" units="cm"/>
    </inkml:brush>
  </inkml:definitions>
  <inkml:trace contextRef="#ctx0" brushRef="#br0">0 0 24575,'4197'0'0,"-3928"8"0,273 43 0,307 3-1365,-771-54-5461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29.784"/>
    </inkml:context>
    <inkml:brush xml:id="br0">
      <inkml:brushProperty name="width" value="0.05" units="cm"/>
      <inkml:brushProperty name="height" value="0.05" units="cm"/>
    </inkml:brush>
  </inkml:definitions>
  <inkml:trace contextRef="#ctx0" brushRef="#br0">3 219 24575,'0'0'0,"0"0"0,0 0 0,0 0 0,0 0 0,1-1 0,-1 1 0,0 0 0,0 0 0,0 0 0,0 0 0,0 0 0,0 0 0,0-1 0,0 1 0,1 0 0,-1 0 0,0 0 0,0 0 0,0-1 0,0 1 0,0 0 0,0 0 0,0 0 0,0 0 0,0-1 0,0 1 0,0 0 0,0 0 0,0 0 0,0 0 0,0-1 0,0 1 0,0 0 0,0 0 0,-1 0 0,1 0 0,0 0 0,0-1 0,0 1 0,0 0 0,0 0 0,0 0 0,0 0 0,0 0 0,-1-1 0,1 1 0,0 0 0,0 0 0,0 0 0,0 0 0,0 0 0,-1 0 0,1 0 0,0 0 0,0 0 0,0 0 0,0 0 0,-1 0 0,1 0 0,0 0 0,0 0 0,0 0 0,13-9 0,2 5 0,-1 1 0,1 1 0,-1 0 0,1 1 0,26 1 0,6 0 0,598-41-230,1088-37-3951,-1053 58 1679,911-6 2498,-236 1-284,-1272 24-698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3.938"/>
    </inkml:context>
    <inkml:brush xml:id="br0">
      <inkml:brushProperty name="width" value="0.05" units="cm"/>
      <inkml:brushProperty name="height" value="0.05" units="cm"/>
    </inkml:brush>
  </inkml:definitions>
  <inkml:trace contextRef="#ctx0" brushRef="#br0">1 0 24575,'865'21'-214,"176"59"-2267,187 10 1625,9-58 713,-1085-34 1895,180 21 0,-9 27-1545,175 19-224,-364-59 17,28 3 0,-76 3-110,290 33 354,5-29-1743,-355-17-5327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5.372"/>
    </inkml:context>
    <inkml:brush xml:id="br0">
      <inkml:brushProperty name="width" value="0.05" units="cm"/>
      <inkml:brushProperty name="height" value="0.05" units="cm"/>
    </inkml:brush>
  </inkml:definitions>
  <inkml:trace contextRef="#ctx0" brushRef="#br0">3992 30 24575,'-219'-11'0,"56"1"0,-1102 2-4,773 10-573,-355-1 461,758-1 116,0 5 0,-103 17 0,173-17 16,1 0-1,0 1 0,-1 0 1,2 2-1,-1 0 0,1 1 1,1 1-1,-1 0 1,2 2-1,-1-1 0,-22 24 1,13-7 86,0 1 1,2 1-1,1 0 1,-34 66-1,-43 72-102,-14 26 0,104-178 0,2 0 0,0 1 0,1 0 0,-6 28 0,11-41 0,0 1 0,0 0 0,1 0 0,-1-1 0,1 1 0,0 0 0,1-1 0,-1 1 0,1 0 0,0 0 0,0-1 0,1 1 0,-1-1 0,1 0 0,0 1 0,0-1 0,1 0 0,-1 0 0,1 0 0,0 0 0,0-1 0,6 7 0,6 1 0,0-1 0,1 0 0,0-2 0,0 0 0,1 0 0,27 7 0,-13-4 0,743 215-81,-748-219 63,912 186-477,-586-143 495,608 9 0,-884-58 0,490-2 0,2-34 0,-413 15 0,244-65 0,-294 54 0,-2-4 0,-1-5 0,111-62 0,-73 20 0,-117 67 0,-1-2 0,0 0 0,32-35 0,-48 45 16,0-1 1,0 0-1,-1 0 1,0 0-1,0-1 1,-1 1-1,0-1 1,-1 0-1,0-1 1,0 1-1,-1 0 1,0-1 0,-1 1-1,0-1 1,0 0-1,-1 1 1,-1-1-1,1 0 1,-1 1-1,-1-1 1,0 1-1,0-1 1,-1 1-1,0 0 1,-1 0-1,0 0 1,0 0-1,-1 1 1,0 0-1,0 0 1,-1 0-1,0 1 1,-1-1-1,0 1 1,-9-7-1,-18-12-16,-1 1 0,-1 2 0,-71-33 0,-129-39 0,-427-107-475,-14 56 260,546 122 243,-1 6 1,-1 6 0,-200 6 0,174 9 678,-49 3-2204,155 0-5329</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7.412"/>
    </inkml:context>
    <inkml:brush xml:id="br0">
      <inkml:brushProperty name="width" value="0.05" units="cm"/>
      <inkml:brushProperty name="height" value="0.05" units="cm"/>
    </inkml:brush>
  </inkml:definitions>
  <inkml:trace contextRef="#ctx0" brushRef="#br0">0 66 24575,'5'0'0,"10"-9"0,18-3 0,11 0 0,22 3 0,14 2 0,7 3 0,2 1 0,1 3 0,-11 0 0,-5 0 0,-10 0 0,-7 1 0,-8-1 0,-8-4 0,-11-2-8191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8.073"/>
    </inkml:context>
    <inkml:brush xml:id="br0">
      <inkml:brushProperty name="width" value="0.05" units="cm"/>
      <inkml:brushProperty name="height" value="0.05" units="cm"/>
    </inkml:brush>
  </inkml:definitions>
  <inkml:trace contextRef="#ctx0" brushRef="#br0">1 0 24575,'3088'0'-1365,"-3062"0"-5461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39.150"/>
    </inkml:context>
    <inkml:brush xml:id="br0">
      <inkml:brushProperty name="width" value="0.05" units="cm"/>
      <inkml:brushProperty name="height" value="0.05" units="cm"/>
    </inkml:brush>
  </inkml:definitions>
  <inkml:trace contextRef="#ctx0" brushRef="#br0">1 44 24575,'1698'0'-749,"-1641"0"749,10 1 0,107-13 0,-151 6 62,-37 1 94,-38 1 250,-542 1-282,302 5-123,200-2-1,757 0 0,-737 1 0,-95-3 0,152 0-9,17-1 10,23-2-1358,22 0-5469</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0.025"/>
    </inkml:context>
    <inkml:brush xml:id="br0">
      <inkml:brushProperty name="width" value="0.05" units="cm"/>
      <inkml:brushProperty name="height" value="0.05" units="cm"/>
    </inkml:brush>
  </inkml:definitions>
  <inkml:trace contextRef="#ctx0" brushRef="#br0">640 28 24575,'405'0'0,"-556"0"0,-101 1 0,-308-3 0,495-2 0,49 1 0,16 3 0,0 0 0,0 0 0,0 0 0,0 0 0,0 0 0,0 0 0,0 0 0,0 0 0,1 0 0,-1 0 0,0 0 0,0 0 0,0 0 0,0 0 0,0 0 0,0 0 0,0 0 0,0-1 0,0 1 0,0 0 0,0 0 0,0 0 0,0 0 0,0 0 0,0 0 0,1 0 0,-1 0 0,0 0 0,0 0 0,0 0 0,0 0 0,0 0 0,0 0 0,0 0 0,0-1 0,0 1 0,0 0 0,0 0 0,0 0 0,0 0 0,0 0 0,0 0 0,0 0 0,0 0 0,0 0 0,0 0 0,0 0 0,0 0 0,0-1 0,0 1 0,0 0 0,0 0 0,0 0 0,-1 0 0,1 0 0,0 0 0,0 0 0,0 0 0,0 0 0,0 0 0,0 0 0,0 0 0,0 0 0,0 0 0,0 0 0,0 0 0,28-5 0,406-7 0,-298 12 0,603 1 0,-913 0 0,-476-2 0,1234 1-1365,-510 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1.735"/>
    </inkml:context>
    <inkml:brush xml:id="br0">
      <inkml:brushProperty name="width" value="0.05" units="cm"/>
      <inkml:brushProperty name="height" value="0.05" units="cm"/>
    </inkml:brush>
  </inkml:definitions>
  <inkml:trace contextRef="#ctx0" brushRef="#br0">1 0 24575,'0'5'0,"19"1"0,19 0 0,28-1 0,34-2 0,42-1 0,34-1 0,24 0 0,25-1 0,7-1 0,-19 1 0,-34 0 0,-45 0 0,-44-1-8191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2.329"/>
    </inkml:context>
    <inkml:brush xml:id="br0">
      <inkml:brushProperty name="width" value="0.05" units="cm"/>
      <inkml:brushProperty name="height" value="0.05" units="cm"/>
    </inkml:brush>
  </inkml:definitions>
  <inkml:trace contextRef="#ctx0" brushRef="#br0">0 57 24575,'9'-4'0,"18"-2"0,8-5 0,17 0 0,27 2 0,65 2 0,74 3 0,88 1 0,61 2-1834,42 1 1834,13 0 0,-33 1 0,-60-1 0,-76 1 0,-81-1-6357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2.815"/>
    </inkml:context>
    <inkml:brush xml:id="br0">
      <inkml:brushProperty name="width" value="0.05" units="cm"/>
      <inkml:brushProperty name="height" value="0.05" units="cm"/>
    </inkml:brush>
  </inkml:definitions>
  <inkml:trace contextRef="#ctx0" brushRef="#br0">1 0 24575,'4'0'0,"12"0"0,21 5 0,27 1 0,31 4 0,27 1 0,35-2 0,28-2 0,24 7 0,-1 1 0,-11-2 0,-26 1 0,-38-1 0,-41-3-8191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3.442"/>
    </inkml:context>
    <inkml:brush xml:id="br0">
      <inkml:brushProperty name="width" value="0.05" units="cm"/>
      <inkml:brushProperty name="height" value="0.05" units="cm"/>
    </inkml:brush>
  </inkml:definitions>
  <inkml:trace contextRef="#ctx0" brushRef="#br0">0 0 24575,'14'0'0,"19"0"0,17 0 0,10 0 0,3 0 0,-12 0 0,-17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0.774"/>
    </inkml:context>
    <inkml:brush xml:id="br0">
      <inkml:brushProperty name="width" value="0.05" units="cm"/>
      <inkml:brushProperty name="height" value="0.05" units="cm"/>
    </inkml:brush>
  </inkml:definitions>
  <inkml:trace contextRef="#ctx0" brushRef="#br0">1 0 24575,'0'1'0,"0"0"0,1 0 0,-1 0 0,1 0 0,-1 0 0,1 0 0,-1 0 0,1 0 0,-1 0 0,1 0 0,0 0 0,0 0 0,-1-1 0,1 1 0,0 0 0,0-1 0,0 1 0,0-1 0,0 1 0,0-1 0,0 1 0,0-1 0,0 1 0,0-1 0,0 0 0,0 0 0,0 0 0,2 1 0,37 3 0,-34-3 0,210 5 0,-56-4 0,1348 22-3326,-498-14 2144,-59 15-1619,1268 67 2705,-2073-86-115,689 22-1942,-283-24 3651,-526-4-1010,12 0 715,62-7 0,-97 7-1061,0-1 0,-1 1 1,1 0-1,0-1 0,-1 0 0,1 0 0,-1 0 0,1 0 0,-1 0 1,1 0-1,-1 0 0,0-1 0,1 1 0,-1-1 0,0 0 1,0 0-1,3-3 0,-5 3-121,1 1 0,-1-1 1,0 1-1,0-1 0,0 1 0,0-1 1,0 1-1,0-1 0,0 1 0,0-1 0,-1 1 1,1 0-1,-1-1 0,1 1 0,-1-1 1,1 1-1,-1 0 0,0-1 0,0 1 0,0 0 1,1 0-1,-1 0 0,0 0 0,0-1 1,-1 1-1,1 1 0,0-1 0,0 0 0,-3-1 1,-18-15-6032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3:00:47.569"/>
    </inkml:context>
    <inkml:brush xml:id="br0">
      <inkml:brushProperty name="width" value="0.05" units="cm"/>
      <inkml:brushProperty name="height" value="0.05" units="cm"/>
    </inkml:brush>
  </inkml:definitions>
  <inkml:trace contextRef="#ctx0" brushRef="#br0">311 1212 24575,'4894'0'0,"-4868"1"0,1-2 0,-1-1 0,1-1 0,-1-1 0,45-14 0,-44 10 0,0 2 0,0 0 0,0 2 0,32-2 0,113 6 0,-90 2 0,312-17 0,219 1 0,-410 16 0,1222-1 0,-1413-1 0,0 0 0,0-1 0,0 0 0,16-4 0,-24 4 0,-1 0 0,1-1 0,-1 1 0,0-1 0,1 0 0,-1 1 0,0-1 0,0-1 0,0 1 0,0 0 0,-1-1 0,1 0 0,0 1 0,-1-1 0,0 0 0,0 0 0,0-1 0,2-4 0,0-2 0,-1 0 0,0 0 0,0-1 0,-1 0 0,-1 1 0,1-1 0,-2 0 0,0 1 0,0-1 0,-3-17 0,-4-13 0,-15-54 0,21 91 0,-84-280 0,0 4 0,46 170 0,35 99 0,-1 1 0,0 0 0,-1 0 0,-1 0 0,1 0 0,-1 1 0,-16-16 0,16 21 0,1 0 0,0 0 0,-1 1 0,0 0 0,0 0 0,0 0 0,0 1 0,0 0 0,0 1 0,-1-1 0,1 1 0,-9 0 0,-19 0 0,-45 5 0,43-1 0,-314 19 0,-207 8 0,25-23-904,-263 10 610,-318-6 1467,713-13-1148,-3633 2-25,4007 0 0,-4-1 0,-61 7 0,85-5 0,0 0 0,1 1 0,-1 0 0,0 0 0,0 0 0,1 0 0,-1 1 0,1 0 0,0 1 0,0 0 0,0 0 0,0 0 0,1 0 0,-8 8 0,11-9 0,0 0 0,0 0 0,0 0 0,1 0 0,-1 0 0,1 0 0,0 1 0,-1-1 0,1 0 0,1 1 0,-1-1 0,0 1 0,1-1 0,0 1 0,0 6 0,2 2 0,0 0 0,0 0 0,6 15 0,3 16 0,2 81 0,-2-14 0,3 111 0,-11-110 0,0-83 0,1 0 0,2-1 0,1 0 0,10 26 0,-15-48 0,0 0 0,0 0 0,1 0 0,0-1 0,0 1 0,0-1 0,0 0 0,1 0 0,0 0 0,0 0 0,0 0 0,0-1 0,0 0 0,1 0 0,-1 0 0,1 0 0,0-1 0,0 0 0,0 0 0,0 0 0,8 1 0,11 2 0,1-1 0,-1-1 0,38 0 0,-27-2 0,566 47 0,-523-45-1365,-48-3-5461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2.369"/>
    </inkml:context>
    <inkml:brush xml:id="br0">
      <inkml:brushProperty name="width" value="0.05" units="cm"/>
      <inkml:brushProperty name="height" value="0.05" units="cm"/>
    </inkml:brush>
  </inkml:definitions>
  <inkml:trace contextRef="#ctx0" brushRef="#br0">1 0 24575,'533'27'0,"-269"-9"0,1526 21-901,-1573-39 901,-212 0 35,0 0-1,-1 1 1,1-1 0,0 1-1,0 0 1,-1 1 0,1-1-1,0 1 1,-1 0 0,0 0-1,1 0 1,4 4 0,-7-4-9,1 1 1,0-1-1,-1 1 1,0 0-1,1 0 1,-1 0-1,-1 0 1,1 0-1,0 1 1,-1-1-1,1 1 1,-1-1-1,0 1 1,0-1-1,-1 1 1,1 4-1,30 497-26,-20-190 0,40 282 0,-3-44 0,-26-1 0,-24 124 0,2-659 0,0 0 0,-2 1 0,0-1 0,0 0 0,-11 31 0,12-43 0,-1 0 0,0 0 0,0-1 0,0 1 0,-1-1 0,0 1 0,0-1 0,0 0 0,0 0 0,-1 0 0,0-1 0,1 1 0,-1-1 0,0 0 0,-1 0 0,1 0 0,0-1 0,-1 1 0,0-1 0,1 0 0,-1-1 0,0 1 0,-9 1 0,-30 1 0,0-1 0,-63-5 0,29 0 0,-646-24-394,374 10-1449,156 8-4111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4.521"/>
    </inkml:context>
    <inkml:brush xml:id="br0">
      <inkml:brushProperty name="width" value="0.05" units="cm"/>
      <inkml:brushProperty name="height" value="0.05" units="cm"/>
    </inkml:brush>
  </inkml:definitions>
  <inkml:trace contextRef="#ctx0" brushRef="#br0">298 302 24575,'0'0'0,"0"0"0,0-1 0,0 1 0,0-1 0,0 1 0,0-1 0,0 1 0,0-1 0,0 1 0,0-1 0,0 1 0,0-1 0,0 1 0,-1 0 0,1-1 0,0 1 0,0-1 0,-1 1 0,1-1 0,0 1 0,0 0 0,-1-1 0,1 1 0,0 0 0,-1-1 0,1 1 0,-1 0 0,1 0 0,0-1 0,-1 1 0,1 0 0,-1 0 0,1 0 0,-1 0 0,1 0 0,-1-1 0,1 1 0,0 0 0,-1 0 0,1 0 0,-1 0 0,1 0 0,-1 0 0,1 0 0,-1 1 0,1-1 0,-1 0 0,1 0 0,-1 0 0,1 0 0,0 1 0,-1-1 0,1 0 0,-1 0 0,1 1 0,0-1 0,-1 0 0,0 1 0,-23 19 0,-12 45 0,3 2 0,2 0 0,-26 89 0,15-41 0,33-91 0,-5 11 0,-18 71 0,32-106 0,0-1 0,0 1 0,0 0 0,1 0 0,-1 0 0,0 0 0,0 0 0,0 0 0,1 0 0,-1 0 0,0 0 0,0-1 0,1 1 0,-1 0 0,0 0 0,0 0 0,1 0 0,-1 0 0,0 1 0,0-1 0,1 0 0,-1 0 0,0 0 0,0 0 0,0 0 0,1 0 0,-1 0 0,0 0 0,0 0 0,1 1 0,-1-1 0,0 0 0,0 0 0,0 0 0,0 0 0,1 1 0,-1-1 0,0 0 0,0 0 0,0 0 0,0 1 0,0-1 0,0 0 0,0 0 0,1 1 0,-1-1 0,0 0 0,0 0 0,0 0 0,0 1 0,0-1 0,0 0 0,0 0 0,0 1 0,0-1 0,0 0 0,0 0 0,-1 1 0,18-18 0,-1-3 0,0-1 0,-2-1 0,-1 0 0,20-45 0,29-103 0,-54 149 0,36-120 0,-13 40 0,60-133 0,-85 222 0,0 0 0,0 1 0,2 0 0,-1 0 0,1 0 0,1 1 0,9-9 0,-16 17 0,0 0 0,1 0 0,-1 0 0,0 1 0,1-1 0,-1 1 0,1-1 0,0 1 0,-1 0 0,1 0 0,0 0 0,0 1 0,0-1 0,-1 1 0,1-1 0,0 1 0,0 0 0,0 0 0,0 0 0,0 0 0,0 1 0,0-1 0,-1 1 0,1 0 0,0 0 0,0 0 0,-1 0 0,1 0 0,-1 1 0,1-1 0,-1 1 0,1-1 0,-1 1 0,0 0 0,0 0 0,0 0 0,3 4 0,8 9 0,-1 0 0,-1 1 0,-1 0 0,0 0 0,-1 1 0,-1 0 0,12 36 0,-5 0 0,14 80 0,-10-21 0,-5 0 0,0 115 0,-15-199-682,-6 39-1,1-33-6143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7.657"/>
    </inkml:context>
    <inkml:brush xml:id="br0">
      <inkml:brushProperty name="width" value="0.1" units="cm"/>
      <inkml:brushProperty name="height" value="0.1" units="cm"/>
      <inkml:brushProperty name="color" value="#AE198D"/>
      <inkml:brushProperty name="inkEffects" value="galaxy"/>
      <inkml:brushProperty name="anchorX" value="-1500.82703"/>
      <inkml:brushProperty name="anchorY" value="-1308.84265"/>
      <inkml:brushProperty name="scaleFactor" value="0.5"/>
    </inkml:brush>
  </inkml:definitions>
  <inkml:trace contextRef="#ctx0" brushRef="#br0">6 12 24575,'0'0'0,"-5"-5"0,4-2 0,1 7 0,7 1 0,0 7 0,5 0 0,-1 5 0,4 5 0,3 3 0,3 2 0,3 4 0,2 0 0,7 1 0,0 0 0,0 0 0,-6 0 0,-1 0 0,-2-1 0,-5 1 0,-5-1 0,-6-5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4.895"/>
    </inkml:context>
    <inkml:brush xml:id="br0">
      <inkml:brushProperty name="width" value="0.05" units="cm"/>
      <inkml:brushProperty name="height" value="0.05" units="cm"/>
    </inkml:brush>
  </inkml:definitions>
  <inkml:trace contextRef="#ctx0" brushRef="#br0">38 138 24575,'-4'-4'0,"-3"-7"0,-4-6 0,0-4 0,7 1 0,12 3 0,11 6 0,10 4 0,15-2 0,9 2 0,10 1 0,3 2 0,4 2 0,-10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5.222"/>
    </inkml:context>
    <inkml:brush xml:id="br0">
      <inkml:brushProperty name="width" value="0.05" units="cm"/>
      <inkml:brushProperty name="height" value="0.05" units="cm"/>
    </inkml:brush>
  </inkml:definitions>
  <inkml:trace contextRef="#ctx0" brushRef="#br0">0 215 24575,'0'4'0,"5"2"0,1 5 0,0 4 0,3 6 0,0 2 0,-1 3 0,-2 2 0,-2-1 0,3 2 0,0 4 0,0 1 0,-3 0 0,-1-2 0,-6-6 0,-2-7-8191</inkml:trace>
  <inkml:trace contextRef="#ctx0" brushRef="#br0" timeOffset="1">27 24 24575,'0'-5'0,"0"-6"0,0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5.568"/>
    </inkml:context>
    <inkml:brush xml:id="br0">
      <inkml:brushProperty name="width" value="0.05" units="cm"/>
      <inkml:brushProperty name="height" value="0.05" units="cm"/>
    </inkml:brush>
  </inkml:definitions>
  <inkml:trace contextRef="#ctx0" brushRef="#br0">0 104 24575,'1'4'0,"0"-1"0,0 1 0,1-1 0,-1 0 0,1 0 0,-1 1 0,1-1 0,0 0 0,5 4 0,5 13 0,-2 2 0,-1 0 0,-1 0 0,-1 0 0,-1 1 0,6 44 0,-15-107 0,3-43 0,0 65 0,1 1 0,1-1 0,1 0 0,1 1 0,10-29 0,-12 39-114,1 1 1,1 1-1,-1-1 0,1 0 0,0 1 1,1 0-1,-1 0 0,1 0 0,0 0 1,0 1-1,8-6 0,9-3-6712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5.974"/>
    </inkml:context>
    <inkml:brush xml:id="br0">
      <inkml:brushProperty name="width" value="0.05" units="cm"/>
      <inkml:brushProperty name="height" value="0.05" units="cm"/>
    </inkml:brush>
  </inkml:definitions>
  <inkml:trace contextRef="#ctx0" brushRef="#br0">48 74 24575,'-7'-8'0,"0"0"0,1-1 0,0 1 0,0-2 0,1 1 0,-5-12 0,18 49 0,-1 1 0,-1-1 0,3 46 0,-3-20 0,60 541 0,-57-530 0,-5-47 0,-2-1 0,0 1 0,-1 0 0,0 0 0,-3 18 0,2-35 0,0 0 0,0 0 0,0 0 0,0 0 0,-1 0 0,1 0 0,0 0 0,-1-1 0,1 1 0,0 0 0,-1 0 0,1 0 0,-1 0 0,1 0 0,-1-1 0,0 1 0,-1 1 0,2-2 0,-1 0 0,1 0 0,-1 1 0,1-1 0,-1 0 0,1 0 0,-1 0 0,1 0 0,-1 0 0,1-1 0,0 1 0,-1 0 0,1 0 0,-1 0 0,1 0 0,-1 0 0,1-1 0,-1 1 0,1 0 0,0 0 0,-1-1 0,1 1 0,0 0 0,-1-1 0,0 0 0,-1-2 0,-1 0 0,0-1 0,1 1 0,-1-1 0,1 0 0,-3-7 0,-7-30 0,1 0 0,2-1 0,2 0 0,-3-68 0,8 75 0,2 1 0,8-67 0,-5 82 0,1-1 0,1 0 0,0 1 0,2 0 0,0 1 0,14-26 0,-17 39 0,-1 1 0,1-1 0,-1 0 0,1 1 0,0 0 0,1 0 0,-1 0 0,1 1 0,0-1 0,0 1 0,0 0 0,0 0 0,1 1 0,-1 0 0,1 0 0,-1 0 0,1 0 0,0 1 0,-1 0 0,1 0 0,0 1 0,0 0 0,0 0 0,6 0 0,-6 1 0,0 0 0,-1-1 0,1 2 0,-1-1 0,1 1 0,-1-1 0,0 2 0,1-1 0,-1 0 0,0 1 0,0 0 0,-1 0 0,1 1 0,-1-1 0,0 1 0,1 0 0,-2 0 0,1 0 0,0 1 0,-1 0 0,0-1 0,0 1 0,0 0 0,3 11 0,-4-13 0,-1 0 0,-1 0 0,1 1 0,0-1 0,-1 1 0,0-1 0,1 1 0,-1-1 0,-1 1 0,1-1 0,0 0 0,-1 1 0,0-1 0,0 1 0,0-1 0,0 0 0,-3 5 0,2-4 0,-1 0 0,0 0 0,-1 0 0,1 0 0,-1 0 0,1-1 0,-1 1 0,0-1 0,0 0 0,-8 4 0,0-1 0,1-1 0,-1-1 0,0 1 0,0-2 0,0 0 0,-1 0 0,1-1 0,-22 1 0,18-4-455,1 0 0,-27-6 0,12 0-6371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6.304"/>
    </inkml:context>
    <inkml:brush xml:id="br0">
      <inkml:brushProperty name="width" value="0.05" units="cm"/>
      <inkml:brushProperty name="height" value="0.05" units="cm"/>
    </inkml:brush>
  </inkml:definitions>
  <inkml:trace contextRef="#ctx0" brushRef="#br0">0 23 24575,'0'-5'0,"0"-5"0,0 2 0,0 8 0,5 14 0,1 8 0,0 10 0,3 9 0,0 7 0,-1 4 0,3 3 0,-1 1 0,-2 1 0,-3-5 0,-1-3 0,-2-3 0,-2-11-8191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6.698"/>
    </inkml:context>
    <inkml:brush xml:id="br0">
      <inkml:brushProperty name="width" value="0.05" units="cm"/>
      <inkml:brushProperty name="height" value="0.05" units="cm"/>
    </inkml:brush>
  </inkml:definitions>
  <inkml:trace contextRef="#ctx0" brushRef="#br0">225 244 24575,'5'-6'0,"1"-1"0,-1 0 0,0-1 0,0 1 0,-1-1 0,0 0 0,-1 0 0,0 0 0,0-1 0,0 1 0,-1-1 0,-1 0 0,1 1 0,-1-15 0,0 18 0,-1 1 0,0 0 0,0-1 0,-1 1 0,1 0 0,-1-1 0,0 1 0,0 0 0,0 0 0,-1 0 0,0 0 0,1 0 0,-2 0 0,1 0 0,0 0 0,-1 1 0,1-1 0,-1 1 0,0 0 0,0 0 0,0 0 0,-1 0 0,1 0 0,-1 1 0,1 0 0,-1 0 0,0 0 0,0 0 0,0 0 0,0 1 0,-5-2 0,3 2 0,-1 0 0,1 0 0,0 1 0,-1 0 0,1 0 0,0 1 0,-1 0 0,1 0 0,0 0 0,0 1 0,0-1 0,0 2 0,0-1 0,0 1 0,0 0 0,1 0 0,-1 0 0,1 1 0,0-1 0,0 2 0,1-1 0,-1 0 0,-4 6 0,3-2 0,0-1 0,0 1 0,1 0 0,0 0 0,0 0 0,1 1 0,0 0 0,1-1 0,0 1 0,0 1 0,1-1 0,0 0 0,1 1 0,-1 15 0,2-16 0,1-1 0,0 1 0,0-1 0,1 1 0,0-1 0,1 0 0,0 0 0,0 0 0,0 0 0,1-1 0,7 11 0,-9-15 0,0 0 0,1 0 0,-1-1 0,1 1 0,-1-1 0,1 0 0,0 0 0,-1 0 0,1 0 0,0 0 0,1-1 0,-1 1 0,0-1 0,0 0 0,1 1 0,-1-2 0,0 1 0,1 0 0,-1-1 0,1 0 0,-1 1 0,1-1 0,-1-1 0,1 1 0,-1 0 0,0-1 0,1 0 0,-1 0 0,1 0 0,3-1 0,-1-1 0,0 0 0,0 0 0,0-1 0,0 0 0,0 0 0,-1 0 0,0-1 0,0 1 0,0-1 0,0-1 0,-1 1 0,0 0 0,0-1 0,5-9 0,1-7 0,0 0 0,11-42 0,-7 21 0,-14 41 0,1 1 0,-1-1 0,1 1 0,-1-1 0,1 1 0,0 0 0,-1-1 0,1 1 0,0 0 0,0-1 0,0 1 0,0 0 0,0 0 0,2-2 0,-2 3 0,-1 0 0,0 0 0,1 0 0,-1 0 0,1 0 0,-1 0 0,1 1 0,-1-1 0,0 0 0,1 0 0,-1 0 0,1 0 0,-1 1 0,0-1 0,1 0 0,-1 0 0,0 1 0,1-1 0,-1 0 0,0 0 0,0 1 0,1-1 0,-1 0 0,0 1 0,0-1 0,1 0 0,-1 1 0,0-1 0,0 1 0,0-1 0,1 1 0,12 48 0,-12-44 0,5 24-119,38 159-1127,-34-155-5580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7.102"/>
    </inkml:context>
    <inkml:brush xml:id="br0">
      <inkml:brushProperty name="width" value="0.05" units="cm"/>
      <inkml:brushProperty name="height" value="0.05" units="cm"/>
    </inkml:brush>
  </inkml:definitions>
  <inkml:trace contextRef="#ctx0" brushRef="#br0">14 28 24575,'-1'0'0,"1"0"0,-1 1 0,0-1 0,1 0 0,-1 0 0,0 1 0,1-1 0,-1 0 0,1 1 0,-1-1 0,1 0 0,-1 1 0,0-1 0,1 1 0,0-1 0,-1 1 0,1-1 0,-1 1 0,1-1 0,0 1 0,-1 0 0,1-1 0,0 1 0,-1 0 0,1-1 0,0 1 0,0-1 0,0 1 0,0 0 0,0 0 0,0-1 0,0 1 0,0 0 0,0-1 0,0 1 0,0 0 0,0-1 0,0 1 0,0 0 0,1-1 0,-1 2 0,10 29 0,12 15 0,-11-25 0,-1-1 0,-1 1 0,-1 1 0,-1 0 0,-1 0 0,0 0 0,2 27 0,-8-41 0,0-9 0,0-21 0,-1-53 0,2 56 0,2 0 0,0 0 0,1 0 0,8-25 0,-9 35 0,0 0 0,1 0 0,0 0 0,1 1 0,0-1 0,0 1 0,0 0 0,1 1 0,1-1 0,10-9 0,-15 15 0,0 0 0,0 1 0,0-1 0,0 1 0,0 0 0,0 0 0,0 0 0,0 0 0,1 0 0,-1 0 0,0 1 0,1-1 0,-1 1 0,0-1 0,1 1 0,-1 0 0,1 0 0,-1 0 0,0 0 0,1 1 0,-1-1 0,4 1 0,-3 1 0,1 0 0,-1 0 0,0 0 0,1 0 0,-1 1 0,0-1 0,0 1 0,-1 0 0,1 0 0,0 0 0,-1 0 0,3 5 0,4 7 0,-2 0 0,0 0 0,-1 0 0,0 1 0,4 22 0,-3-1-455,-2-1 0,1 57 0,-6-62-6371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37.572"/>
    </inkml:context>
    <inkml:brush xml:id="br0">
      <inkml:brushProperty name="width" value="0.05" units="cm"/>
      <inkml:brushProperty name="height" value="0.05" units="cm"/>
    </inkml:brush>
  </inkml:definitions>
  <inkml:trace contextRef="#ctx0" brushRef="#br0">33 218 24575,'0'3'0,"1"0"0,-1 0 0,1 0 0,-1 0 0,1 1 0,0-1 0,0 0 0,1 0 0,-1-1 0,0 1 0,1 0 0,0 0 0,0-1 0,0 1 0,0-1 0,0 0 0,0 1 0,1-1 0,-1 0 0,1 0 0,-1 0 0,1-1 0,0 1 0,-1-1 0,1 1 0,0-1 0,4 1 0,-2 0 0,-1-1 0,1 0 0,0 0 0,0 0 0,0 0 0,0-1 0,0 0 0,0 0 0,0 0 0,0-1 0,0 1 0,0-1 0,0-1 0,0 1 0,0-1 0,8-3 0,-7 1 0,-1 0 0,0 0 0,0 0 0,0 0 0,0-1 0,-1 0 0,1 0 0,-1 0 0,-1-1 0,1 1 0,-1-1 0,0 0 0,0 0 0,0 0 0,-1 0 0,0 0 0,0-1 0,-1 1 0,0-1 0,0 1 0,0-1 0,-1 1 0,0-1 0,0 1 0,-1-1 0,0 0 0,0 1 0,-1-1 0,1 1 0,-1 0 0,0 0 0,-1 0 0,0 0 0,0 0 0,0 0 0,-1 0 0,1 1 0,-1 0 0,-1 0 0,1 0 0,-1 0 0,0 1 0,0 0 0,0 0 0,0 0 0,-1 0 0,0 1 0,0 0 0,1 0 0,-2 1 0,1-1 0,0 1 0,0 1 0,-12-3 0,14 4 0,0 0 0,0-1 0,0 1 0,0 1 0,0-1 0,0 1 0,0-1 0,0 1 0,0 0 0,0 0 0,0 1 0,1-1 0,-1 1 0,1 0 0,-1 0 0,1 0 0,0 0 0,-1 1 0,1-1 0,0 1 0,1 0 0,-1 0 0,0 0 0,1 0 0,0 0 0,0 1 0,0-1 0,0 1 0,0-1 0,0 1 0,1 0 0,0-1 0,-1 7 0,-3 11 0,1 1 0,1-1 0,1 1 0,2 37 0,0-57 0,0 17 0,1 1 0,1-1 0,1 0 0,1 1 0,1-1 0,0-1 0,16 35 0,-18-46 0,0-1 0,1 1 0,0-1 0,1 0 0,-1 0 0,1-1 0,0 1 0,1-1 0,-1 0 0,10 6 0,-10-8 0,0-1 0,0 0 0,-1 0 0,2 0 0,-1-1 0,0 1 0,0-1 0,0 0 0,1-1 0,-1 1 0,0-1 0,0 0 0,1 0 0,-1-1 0,0 0 0,7-1 0,21-8-1365,-2-3-5461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1.644"/>
    </inkml:context>
    <inkml:brush xml:id="br0">
      <inkml:brushProperty name="width" value="0.05" units="cm"/>
      <inkml:brushProperty name="height" value="0.05" units="cm"/>
    </inkml:brush>
  </inkml:definitions>
  <inkml:trace contextRef="#ctx0" brushRef="#br0">56 1 24575,'-2'37'0,"-2"0"0,-2 0 0,-11 42 0,-8 56 0,24-134 0,1 0 0,0 0 0,0 1 0,0-1 0,0 0 0,0 0 0,0 1 0,0-1 0,0 0 0,0 0 0,0 1 0,1-1 0,-1 0 0,1 0 0,-1 0 0,2 3 0,-2-4 0,1 0 0,-1 0 0,1 0 0,-1 0 0,1 0 0,-1 0 0,1 0 0,-1 0 0,1 0 0,-1 0 0,1 0 0,-1 0 0,1 0 0,-1 0 0,0 0 0,1 0 0,-1 0 0,1-1 0,-1 1 0,1 0 0,-1 0 0,1-1 0,-1 1 0,0 0 0,1-1 0,-1 1 0,0 0 0,1-1 0,34-39 0,-26 29 0,3-4 0,-2 2 0,1 1 0,-1 0 0,2 0 0,0 1 0,23-16 0,-32 25 0,-1 1 0,1-1 0,0 1 0,0 0 0,0 0 0,0 0 0,-1 0 0,1 1 0,0-1 0,0 1 0,1 0 0,-1 0 0,0 0 0,0 0 0,4 1 0,-4 0 0,1 1 0,-1-1 0,0 1 0,1 0 0,-1-1 0,0 2 0,0-1 0,0 0 0,0 1 0,-1-1 0,1 1 0,0 0 0,-1 0 0,0 0 0,3 5 0,0 0-136,0 0-1,0 0 1,-1 1-1,0 0 1,-1 0-1,0 0 1,0 0-1,-1 0 0,2 19 1,-3-6-6690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2.125"/>
    </inkml:context>
    <inkml:brush xml:id="br0">
      <inkml:brushProperty name="width" value="0.05" units="cm"/>
      <inkml:brushProperty name="height" value="0.05" units="cm"/>
    </inkml:brush>
  </inkml:definitions>
  <inkml:trace contextRef="#ctx0" brushRef="#br0">2 112 24575,'29'1'0,"-9"0"0,0-1 0,27-3 0,-43 3 0,-1 0 0,1-1 0,-1 1 0,0-1 0,1 0 0,-1 0 0,0-1 0,1 1 0,-1-1 0,0 1 0,0-1 0,0 0 0,-1 0 0,1 0 0,0-1 0,-1 1 0,1-1 0,-1 1 0,4-6 0,-5 6 0,-1 1 0,1 0 0,-1 0 0,1 0 0,-1-1 0,0 1 0,1 0 0,-1-1 0,0 1 0,0 0 0,0-1 0,0 1 0,0 0 0,0-1 0,0 1 0,0 0 0,-1 0 0,1-1 0,0 1 0,-1 0 0,1 0 0,-2-2 0,1 0 0,-1 1 0,0 0 0,0 0 0,0 0 0,0 0 0,0 1 0,0-1 0,0 0 0,-1 1 0,-3-2 0,-2-1 0,-1 0 0,0 1 0,0 1 0,-1-1 0,-11-1 0,17 4 0,0-1 0,1 1 0,-1 0 0,0 0 0,0 0 0,0 1 0,1-1 0,-1 1 0,0 0 0,1 0 0,-1 0 0,0 0 0,1 1 0,-1-1 0,1 1 0,0 0 0,0 0 0,-5 4 0,6-4 0,0 1 0,0-1 0,1 1 0,-1-1 0,1 1 0,0-1 0,0 1 0,0 0 0,0 0 0,0-1 0,0 1 0,1 0 0,0 0 0,-1 0 0,1 0 0,0 0 0,0 0 0,1 0 0,-1-1 0,0 1 0,1 0 0,0 0 0,0 0 0,0 0 0,2 3 0,-1 0-72,1 0 1,0 0-1,1 0 0,-1 0 0,1-1 0,0 1 0,1-1 0,-1 0 1,1 0-1,0-1 0,1 0 0,-1 1 0,0-2 0,1 1 0,0-1 1,0 0-1,0 0 0,11 3 0,7 1-6754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7.928"/>
    </inkml:context>
    <inkml:brush xml:id="br0">
      <inkml:brushProperty name="width" value="0.1" units="cm"/>
      <inkml:brushProperty name="height" value="0.1" units="cm"/>
      <inkml:brushProperty name="color" value="#AE198D"/>
      <inkml:brushProperty name="inkEffects" value="galaxy"/>
      <inkml:brushProperty name="anchorX" value="-2869.17456"/>
      <inkml:brushProperty name="anchorY" value="-2703.05615"/>
      <inkml:brushProperty name="scaleFactor" value="0.5"/>
    </inkml:brush>
  </inkml:definitions>
  <inkml:trace contextRef="#ctx0" brushRef="#br0">166 6 24575,'0'0'0,"-4"0"0,-3-5 0,2 5 0,0 5 0,-4 7 0,2 6 0,0 5 0,-3 2 0,1 3 0,-5 5 0,3 2 0,-4 4 0,3 0 0,2 3 0,-2-2 0,2-2 0,2 2 0,3-3 0,2-2 0,1-2 0,1-2 0,7-7 0,0-7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2.518"/>
    </inkml:context>
    <inkml:brush xml:id="br0">
      <inkml:brushProperty name="width" value="0.05" units="cm"/>
      <inkml:brushProperty name="height" value="0.05" units="cm"/>
    </inkml:brush>
  </inkml:definitions>
  <inkml:trace contextRef="#ctx0" brushRef="#br0">0 28 24575,'0'-5'0,"0"-6"0,0 4 0,5 3 0,1 6 0,0 8 0,-1 7 0,3 5 0,0 4 0,-1-3-8191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2.865"/>
    </inkml:context>
    <inkml:brush xml:id="br0">
      <inkml:brushProperty name="width" value="0.05" units="cm"/>
      <inkml:brushProperty name="height" value="0.05" units="cm"/>
    </inkml:brush>
  </inkml:definitions>
  <inkml:trace contextRef="#ctx0" brushRef="#br0">1 1 24575,'0'4'0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3.237"/>
    </inkml:context>
    <inkml:brush xml:id="br0">
      <inkml:brushProperty name="width" value="0.05" units="cm"/>
      <inkml:brushProperty name="height" value="0.05" units="cm"/>
    </inkml:brush>
  </inkml:definitions>
  <inkml:trace contextRef="#ctx0" brushRef="#br0">130 90 24575,'0'-6'0,"-1"0"0,1 0 0,-2 0 0,1 0 0,0 0 0,-1 0 0,0 1 0,-1-1 0,1 1 0,-6-8 0,8 12 0,-1 0 0,0-1 0,0 1 0,1 0 0,-1 0 0,0 0 0,0 0 0,-1 0 0,1 0 0,0 0 0,0 0 0,0 0 0,-1 1 0,1-1 0,0 0 0,-1 1 0,1-1 0,0 1 0,-1 0 0,1-1 0,-1 1 0,1 0 0,-1 0 0,1 0 0,0 0 0,-1 0 0,1 0 0,-1 0 0,1 0 0,-1 1 0,1-1 0,0 0 0,-1 1 0,1-1 0,-1 1 0,1 0 0,0 0 0,0-1 0,-1 1 0,1 0 0,0 0 0,0 0 0,0 0 0,0 0 0,0 0 0,-1 2 0,1-2 0,-1 1 0,1-1 0,-1 1 0,1-1 0,-1 1 0,1-1 0,0 1 0,0 0 0,0 0 0,0 0 0,0-1 0,0 1 0,1 0 0,-1 0 0,1 0 0,-1 0 0,1 0 0,0 1 0,0-1 0,0 0 0,0 0 0,0 0 0,0 0 0,0 0 0,1 0 0,-1 0 0,1 0 0,0 0 0,-1 0 0,1 0 0,0 0 0,0-1 0,0 1 0,0 0 0,0 0 0,1-1 0,-1 1 0,1-1 0,-1 1 0,1-1 0,1 2 0,1-1 0,-1 1 0,1-1 0,-1 0 0,1 0 0,0 0 0,0-1 0,0 1 0,0-1 0,0 0 0,0 0 0,0 0 0,0-1 0,0 1 0,0-1 0,1 0 0,-1 0 0,0-1 0,0 1 0,0-1 0,6-1 0,11-9 0,-18 9 0,0 0 0,0 1 0,-1-1 0,1 1 0,1 0 0,-1 0 0,0 0 0,5-1 0,-8 2 0,1 0 0,-1 0 0,1 0 0,-1 0 0,0 1 0,1-1 0,-1 0 0,1 0 0,-1 0 0,0 0 0,1 1 0,-1-1 0,0 0 0,1 0 0,-1 1 0,0-1 0,0 0 0,1 0 0,-1 1 0,0-1 0,0 0 0,1 1 0,-1-1 0,0 0 0,0 1 0,0-1 0,1 1 0,-2 22 0,-14 131 0,11-87 0,4-64 0,0 1 0,-1-1 0,1 0 0,-1 0 0,0 1 0,0-1 0,0 0 0,0 0 0,0 0 0,-1 0 0,1 0 0,-1 0 0,0 0 0,0 0 0,0-1 0,0 1 0,0-1 0,0 1 0,-1-1 0,0 0 0,1 0 0,-1 0 0,0 0 0,-5 2 0,4-3 0,0 0 0,0 0 0,0-1 0,0 0 0,0 1 0,0-1 0,0-1 0,0 1 0,0 0 0,0-1 0,1 0 0,-1 0 0,0 0 0,0 0 0,1-1 0,-1 0 0,0 1 0,1-1 0,0 0 0,-6-5 0,5 4 0,0 0 0,0 0 0,0 0 0,1-1 0,-1 0 0,1 1 0,0-1 0,0 0 0,1-1 0,-1 1 0,1 0 0,0-1 0,0 1 0,0-1 0,0 0 0,1 0 0,0 0 0,0 1 0,0-1 0,1 0 0,0 0 0,0-6 0,1 5 0,0 1 0,0 0 0,1 0 0,-1 0 0,1 0 0,1 0 0,-1 0 0,1 0 0,-1 1 0,1-1 0,0 1 0,1 0 0,-1 0 0,1 0 0,0 0 0,0 1 0,0 0 0,1-1 0,-1 1 0,8-3 0,-4 2-273,0 0 0,0 1 0,1 0 0,14-3 0,2 2-6553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3.676"/>
    </inkml:context>
    <inkml:brush xml:id="br0">
      <inkml:brushProperty name="width" value="0.05" units="cm"/>
      <inkml:brushProperty name="height" value="0.05" units="cm"/>
    </inkml:brush>
  </inkml:definitions>
  <inkml:trace contextRef="#ctx0" brushRef="#br0">1 12 24575,'0'-1'0,"0"1"0,0-1 0,0 1 0,0 0 0,0-1 0,0 1 0,0 0 0,0-1 0,0 1 0,0 0 0,0-1 0,0 1 0,0-1 0,0 1 0,0 0 0,0-1 0,1 1 0,-1 0 0,0-1 0,0 1 0,0 0 0,1-1 0,-1 1 0,0 0 0,0 0 0,1-1 0,-1 1 0,0 0 0,1 0 0,-1 0 0,0-1 0,0 1 0,1 0 0,-1 0 0,1 0 0,-1 0 0,0 0 0,1-1 0,-1 1 0,0 0 0,1 0 0,-1 0 0,0 0 0,1 0 0,-1 0 0,1 0 0,-1 0 0,0 1 0,1-1 0,-1 0 0,0 0 0,1 0 0,-1 0 0,0 0 0,1 1 0,-1-1 0,0 0 0,1 0 0,-1 0 0,0 1 0,0-1 0,1 0 0,-1 0 0,0 1 0,0-1 0,1 0 0,-1 1 0,0-1 0,0 1 0,20 21 0,-17-15 0,1-1 0,-2 1 0,1 0 0,-1 1 0,0-1 0,0 0 0,-1 1 0,1 9 0,-3 63 0,0-61 0,0 0 0,4 35 0,-3-54 0,0 0 0,0 0 0,0-1 0,0 1 0,0 0 0,0 0 0,1 0 0,-1-1 0,0 1 0,0 0 0,0 0 0,0 0 0,0 0 0,0-1 0,1 1 0,-1 0 0,0 0 0,0 0 0,0 0 0,0 0 0,1-1 0,-1 1 0,0 0 0,0 0 0,0 0 0,1 0 0,-1 0 0,0 0 0,0 0 0,0 0 0,1 0 0,-1 0 0,0 0 0,0 0 0,0 0 0,1 0 0,-1 0 0,0 0 0,0 0 0,0 0 0,1 0 0,-1 0 0,0 0 0,0 0 0,0 1 0,1-1 0,-1 0 0,0 0 0,0 0 0,0 0 0,0 0 0,1 1 0,-1-1 0,0 0 0,0 0 0,0 0 0,0 0 0,0 1 0,0-1 0,0 0 0,1 0 0,-1 0 0,0 1 0,0-1 0,0 0 0,0 0 0,0 0 0,0 1 0,10-16 0,-10 15 0,12-29 0,7-14 0,-18 41 0,0 0 0,0 0 0,0 1 0,0-1 0,1 1 0,-1-1 0,0 1 0,1-1 0,-1 1 0,1 0 0,0-1 0,-1 1 0,1 0 0,0 0 0,0 0 0,0 1 0,3-2 0,-3 2 0,1 0 0,-1 0 0,0 1 0,0-1 0,0 1 0,0-1 0,1 1 0,-1 0 0,0 0 0,-1 0 0,1 0 0,0 0 0,0 1 0,0-1 0,-1 0 0,1 1 0,0 0 0,-1-1 0,1 1 0,-1 0 0,0-1 0,0 1 0,0 0 0,2 3 0,2 4 0,0 1 0,0 0 0,4 16 0,-1 3-1365,-4-4-5461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4.034"/>
    </inkml:context>
    <inkml:brush xml:id="br0">
      <inkml:brushProperty name="width" value="0.05" units="cm"/>
      <inkml:brushProperty name="height" value="0.05" units="cm"/>
    </inkml:brush>
  </inkml:definitions>
  <inkml:trace contextRef="#ctx0" brushRef="#br0">1 18 24575,'0'-5'0,"5"-1"0,6 0 0,1 6 0,-1 7 0,-3 8 0,2 5 0,0 4 0,-3 3 0,3 1 0,-1 1 0,-1 0 0,-3-1 0,3 0 0,0 0 0,-2 0 0,-1-5-8191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4.360"/>
    </inkml:context>
    <inkml:brush xml:id="br0">
      <inkml:brushProperty name="width" value="0.05" units="cm"/>
      <inkml:brushProperty name="height" value="0.05" units="cm"/>
    </inkml:brush>
  </inkml:definitions>
  <inkml:trace contextRef="#ctx0" brushRef="#br0">17 85 24575,'-5'0'0,"-1"-5"0,0-6 0,6-1 0,8 2 0,6-3 0,11 1 0,6 3 0,2 2 0,0 3 0,-6 2-8191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5.361"/>
    </inkml:context>
    <inkml:brush xml:id="br0">
      <inkml:brushProperty name="width" value="0.05" units="cm"/>
      <inkml:brushProperty name="height" value="0.05" units="cm"/>
    </inkml:brush>
  </inkml:definitions>
  <inkml:trace contextRef="#ctx0" brushRef="#br0">28 44 24575,'0'-17'0,"-1"24"0,-3 27 0,-4 1 0,2 0 0,1 1 0,2 0 0,3 72 0,0-106 0,0 0 0,0 0 0,0 0 0,1 0 0,-1 0 0,1 0 0,-1 0 0,1-1 0,0 1 0,-1 0 0,1 0 0,0-1 0,0 1 0,1 0 0,-1-1 0,0 1 0,3 2 0,-3-4 0,0 0 0,0 1 0,0-1 0,0 0 0,0 0 0,0 0 0,0 0 0,1 0 0,-1 0 0,0 0 0,0 0 0,0 0 0,0-1 0,0 1 0,0 0 0,0-1 0,0 1 0,0-1 0,0 1 0,0-1 0,0 1 0,0-1 0,0 0 0,-1 1 0,1-1 0,0 0 0,0 0 0,-1 0 0,1 0 0,0 1 0,-1-1 0,1-2 0,8-10 0,0 0 0,-2 0 0,0-1 0,0 0 0,7-24 0,-7 18 0,1 2 0,12-24 0,-19 41 0,-1 0 0,1-1 0,0 1 0,0 0 0,-1-1 0,1 1 0,0 0 0,0 0 0,1 0 0,-1-1 0,0 1 0,0 0 0,0 1 0,1-1 0,-1 0 0,1 0 0,-1 1 0,0-1 0,1 0 0,-1 1 0,1 0 0,-1-1 0,1 1 0,0 0 0,-1 0 0,1 0 0,-1 0 0,1 0 0,-1 0 0,1 0 0,0 0 0,2 1 0,2 2 0,1 1 0,0-1 0,-1 1 0,0 1 0,0-1 0,6 6 0,-7-5 0,0-1 0,0 0 0,0 0 0,1-1 0,-1 1 0,1-1 0,7 2 0,-8-4 0,0 0 0,0 0 0,0-1 0,0 0 0,0 0 0,0-1 0,0 1 0,0-1 0,0 0 0,-1 0 0,1-1 0,0 1 0,0-1 0,-1 0 0,1 0 0,-1-1 0,0 0 0,0 1 0,0-1 0,0 0 0,0-1 0,-1 1 0,5-6 0,-3 4 0,0-1 0,-1-1 0,0 1 0,0 0 0,0-1 0,-1 0 0,1 0 0,-2 0 0,1 0 0,-1-1 0,0 1 0,-1-1 0,0 1 0,1-13 0,-2 18 8,0 0-1,-1-1 1,1 1-1,0 0 1,-1 0-1,1 0 1,-1 0-1,0 0 1,1 0-1,-1 0 1,0 0-1,0 0 1,0 1-1,-1-1 1,-1-3-1,2 4-62,0 1 0,0-1 0,0 0 0,-1 0 0,1 1 0,0-1 0,0 1 0,0-1 0,0 1 0,-1-1 0,1 1 0,0 0 0,0 0 0,-1 0 0,1-1 0,0 1 0,-1 0 0,1 1 0,0-1 0,0 0 0,-1 0 0,1 0 0,0 1 0,0-1 0,-1 1 0,0 0 0,-14 7-6771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5.798"/>
    </inkml:context>
    <inkml:brush xml:id="br0">
      <inkml:brushProperty name="width" value="0.05" units="cm"/>
      <inkml:brushProperty name="height" value="0.05" units="cm"/>
    </inkml:brush>
  </inkml:definitions>
  <inkml:trace contextRef="#ctx0" brushRef="#br0">47 104 24575,'0'0'0,"0"0"0,-1 0 0,1 0 0,0 0 0,0-1 0,-1 1 0,1 0 0,0 0 0,-1 0 0,1 0 0,0 0 0,0 0 0,-1 0 0,1 0 0,0 0 0,-1 0 0,1 0 0,0 0 0,-1 0 0,1 0 0,0 1 0,0-1 0,-1 0 0,1 0 0,0 0 0,0 0 0,-1 0 0,1 1 0,0-1 0,0 0 0,-1 0 0,1 0 0,0 1 0,0-1 0,0 0 0,-1 0 0,1 1 0,0-1 0,0 0 0,0 0 0,0 1 0,0-1 0,0 0 0,0 1 0,0-1 0,-1 0 0,1 1 0,0-1 0,0 0 0,0 0 0,0 1 0,1-1 0,-1 0 0,0 1 0,0-1 0,0 0 0,0 1 0,0-1 0,0 0 0,0 0 0,1 1 0,0 0 0,-1 0 0,1 0 0,0 0 0,1 0 0,-1 0 0,0 0 0,0 0 0,0 0 0,0 0 0,1-1 0,-1 1 0,0-1 0,2 1 0,7 1 0,0 0 0,0-1 0,0-1 0,0 1 0,0-2 0,0 1 0,0-1 0,11-3 0,-18 3 0,1 0 0,-1 0 0,1 0 0,-1-1 0,0 1 0,0-1 0,1 0 0,-1 0 0,0 0 0,-1 0 0,5-4 0,-5 4 0,-1 0 0,0 1 0,0-1 0,0 0 0,0 0 0,0 0 0,0 0 0,0 0 0,-1 0 0,1 0 0,-1 0 0,0 0 0,1-1 0,-1 1 0,0 0 0,0 0 0,0 0 0,-1 0 0,1 0 0,0 0 0,-2-3 0,2 2 0,-1 0 0,0 0 0,-1 0 0,1 0 0,0 1 0,-1-1 0,0 0 0,1 1 0,-1-1 0,0 1 0,0-1 0,-1 1 0,1 0 0,0 0 0,-1 0 0,1 0 0,-1 0 0,0 1 0,1-1 0,-1 1 0,0 0 0,0-1 0,0 1 0,0 1 0,0-1 0,0 0 0,-1 1 0,1 0 0,0-1 0,0 1 0,-4 1 0,1-1 0,1 1 0,0-1 0,-1 1 0,1 0 0,0 1 0,-1 0 0,1-1 0,0 1 0,0 1 0,1-1 0,-1 1 0,0 0 0,1 0 0,0 0 0,0 1 0,0 0 0,-6 6 0,5-4 9,1 1-1,0-1 1,1 1-1,-1 0 1,1-1 0,1 2-1,-1-1 1,1 0-1,0 0 1,1 1-1,0-1 1,0 1-1,1 14 1,0-18-59,0 0 1,1-1-1,0 1 1,0 0-1,0 0 1,1-1-1,-1 1 1,1-1-1,-1 0 1,1 1-1,1-1 1,-1 0-1,0 0 1,1 0-1,-1 0 1,1 0-1,0-1 1,0 0-1,0 1 1,0-1-1,0 0 1,1 0-1,-1 0 1,0-1-1,1 1 1,0-1-1,-1 0 1,1 0-1,4 0 1,12 3-6777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6.144"/>
    </inkml:context>
    <inkml:brush xml:id="br0">
      <inkml:brushProperty name="width" value="0.05" units="cm"/>
      <inkml:brushProperty name="height" value="0.05" units="cm"/>
    </inkml:brush>
  </inkml:definitions>
  <inkml:trace contextRef="#ctx0" brushRef="#br0">0 1 24575,'0'5'0,"0"5"0,0 7 0,5 0 0,1 1 0,0 3 0,-2 3 0,0 1 0,-2-3-8191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6.489"/>
    </inkml:context>
    <inkml:brush xml:id="br0">
      <inkml:brushProperty name="width" value="0.05" units="cm"/>
      <inkml:brushProperty name="height" value="0.05" units="cm"/>
    </inkml:brush>
  </inkml:definitions>
  <inkml:trace contextRef="#ctx0" brushRef="#br0">0 47 24575,'0'-4'0,"0"-7"0,0-6 0,0 5 0,0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8.232"/>
    </inkml:context>
    <inkml:brush xml:id="br0">
      <inkml:brushProperty name="width" value="0.1" units="cm"/>
      <inkml:brushProperty name="height" value="0.1" units="cm"/>
      <inkml:brushProperty name="color" value="#AE198D"/>
      <inkml:brushProperty name="inkEffects" value="galaxy"/>
      <inkml:brushProperty name="anchorX" value="-1698.64832"/>
      <inkml:brushProperty name="anchorY" value="-2275.49805"/>
      <inkml:brushProperty name="scaleFactor" value="0.5"/>
    </inkml:brush>
  </inkml:definitions>
  <inkml:trace contextRef="#ctx0" brushRef="#br0">1 23 24575,'0'0'0,"4"-5"0,3-7 0,-2 7 0,5 5 0,-1 9 0,-1 7 0,3 11 0,4 9 0,-2 8 0,4 6 0,-3 3 0,2 8 0,-3 1 0,-2 0 0,1-1 0,-2-2 0,-3-6 0,-1-8 0,2-1 0,-1-5 0,-1-9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6.897"/>
    </inkml:context>
    <inkml:brush xml:id="br0">
      <inkml:brushProperty name="width" value="0.05" units="cm"/>
      <inkml:brushProperty name="height" value="0.05" units="cm"/>
    </inkml:brush>
  </inkml:definitions>
  <inkml:trace contextRef="#ctx0" brushRef="#br0">194 51 24575,'1'0'0,"0"1"0,1-1 0,-1 0 0,0 0 0,1 0 0,-1 0 0,0-1 0,1 1 0,-1 0 0,0 0 0,1-1 0,-1 1 0,0-1 0,0 1 0,1-1 0,-1 0 0,0 1 0,0-1 0,0 0 0,0 0 0,0 0 0,0 1 0,0-1 0,0-1 0,0 1 0,0 0 0,-1 0 0,1 0 0,0 0 0,-1 0 0,1-1 0,-1 1 0,1-2 0,-1 1 0,0 1 0,-1 0 0,1-1 0,0 1 0,-1 0 0,0-1 0,1 1 0,-1 0 0,0 0 0,1 0 0,-1 0 0,0-1 0,0 1 0,0 0 0,0 1 0,0-1 0,0 0 0,0 0 0,-1 0 0,1 1 0,0-1 0,0 0 0,-1 1 0,1-1 0,0 1 0,-1 0 0,1-1 0,0 1 0,-1 0 0,1 0 0,-1 0 0,1 0 0,-2 0 0,-5 0 0,0 0 0,0 1 0,0 0 0,0 0 0,0 1 0,0 0 0,0 1 0,0-1 0,1 1 0,-1 1 0,1 0 0,-7 4 0,10-6 0,0 0 0,1 1 0,-1-1 0,1 1 0,0 0 0,0-1 0,0 2 0,0-1 0,0 0 0,1 0 0,-1 1 0,1-1 0,0 1 0,0 0 0,0 0 0,1 0 0,-1 0 0,1 0 0,0 0 0,0 0 0,0 0 0,1 0 0,-1 1 0,1 6 0,1-10 0,-1 1 0,1 0 0,-1 0 0,1 0 0,0 0 0,-1-1 0,1 1 0,0 0 0,0-1 0,0 1 0,0-1 0,1 1 0,-1-1 0,0 1 0,1-1 0,-1 0 0,1 0 0,-1 0 0,1 0 0,-1 0 0,1 0 0,0 0 0,0 0 0,-1-1 0,1 1 0,0 0 0,0-1 0,0 0 0,0 1 0,0-1 0,-1 0 0,1 0 0,0 0 0,0 0 0,0-1 0,0 1 0,2-1 0,5 0 0,-1-1 0,1 0 0,0-1 0,0 1 0,-1-2 0,11-5 0,47-39 0,-66 47 0,1 1 0,-1 0 0,1-1 0,-1 1 0,1 0 0,-1 0 0,1-1 0,-1 1 0,1 0 0,-1 0 0,1 0 0,-1 0 0,1 0 0,-1 0 0,1 0 0,-1 0 0,1 0 0,-1 0 0,1 0 0,0 0 0,-1 0 0,1 0 0,-1 0 0,1 0 0,-1 1 0,1-1 0,-1 0 0,1 0 0,-1 1 0,1-1 0,-1 0 0,0 0 0,1 1 0,-1-1 0,1 1 0,-1-1 0,0 0 0,1 1 0,-1-1 0,0 1 0,0-1 0,1 1 0,-1-1 0,0 1 0,0-1 0,0 1 0,1-1 0,-1 1 0,0-1 0,0 1 0,0 0 0,0-1 0,0 1 0,0-1 0,0 1 0,0-1 0,0 1 0,-1 0 0,-2 41 0,2-36 0,-17 143 0,-8 57 0,24-198 0,1-1 0,-1 0 0,0 0 0,-1 0 0,1 0 0,-1-1 0,-1 1 0,0-1 0,-4 7 0,6-11 0,1 0 0,0-1 0,-1 1 0,1-1 0,-1 0 0,0 0 0,1 1 0,-1-1 0,0 0 0,0 0 0,0 0 0,0-1 0,0 1 0,0 0 0,0-1 0,0 0 0,0 1 0,0-1 0,0 0 0,0 0 0,0 0 0,0 0 0,0 0 0,0 0 0,0-1 0,0 1 0,0-1 0,0 0 0,0 1 0,0-1 0,0 0 0,0 0 0,1 0 0,-1 0 0,0 0 0,-2-3 0,-4-2 0,1 0 0,-1-1 0,1 0 0,0-1 0,1 1 0,0-1 0,0-1 0,0 1 0,1-1 0,1 0 0,-1 0 0,2 0 0,-1-1 0,1 1 0,0-1 0,1 0 0,-2-19 0,3 17 0,1 1 0,0-1 0,0 0 0,1 0 0,0 0 0,1 1 0,1-1 0,0 1 0,0 0 0,1-1 0,1 1 0,0 1 0,0-1 0,1 1 0,7-10 0,-9 15-68,0 1 0,1 0-1,-1 1 1,0-1 0,1 1 0,0 0-1,0 0 1,0 1 0,0-1 0,0 1-1,1 0 1,-1 0 0,1 1 0,-1 0-1,1 0 1,0 0 0,-1 1-1,1-1 1,11 2 0,6 0-6758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7.381"/>
    </inkml:context>
    <inkml:brush xml:id="br0">
      <inkml:brushProperty name="width" value="0.05" units="cm"/>
      <inkml:brushProperty name="height" value="0.05" units="cm"/>
    </inkml:brush>
  </inkml:definitions>
  <inkml:trace contextRef="#ctx0" brushRef="#br0">0 139 24575,'4'-5'0,"0"0"0,-1-1 0,0 0 0,-1 0 0,1 0 0,-1 0 0,0 0 0,-1 0 0,2-8 0,6-19 0,-7 30 0,-1 0 0,0 0 0,1 1 0,-1-1 0,1 0 0,0 1 0,0-1 0,0 1 0,1-1 0,-1 1 0,0 0 0,1 0 0,3-2 0,-5 3 0,0 1 0,-1 0 0,1-1 0,0 1 0,0 0 0,0 0 0,0-1 0,-1 1 0,1 0 0,0 0 0,0 0 0,0 0 0,0 0 0,0 0 0,-1 0 0,1 1 0,0-1 0,0 0 0,0 0 0,1 1 0,-1 0 0,1 1 0,-1-1 0,0 0 0,1 0 0,-1 1 0,0-1 0,0 0 0,0 1 0,0-1 0,-1 1 0,1-1 0,0 1 0,0 0 0,0 2 0,7 20 0,-1 2 0,0-1 0,-2 1 0,-1 0 0,-2 0 0,0 1 0,-2-1 0,-4 48 0,3-72 0,1 1 0,0 1 0,-1 0 0,0-1 0,0 1 0,0 0 0,0-1 0,0 1 0,-1-1 0,0 0 0,1 1 0,-1-1 0,0 0 0,-1 0 0,1 0 0,-5 4 0,7-7 0,-1 1 0,1-1 0,0 0 0,-1 0 0,1 0 0,0 1 0,-1-1 0,1 0 0,0 0 0,-1 0 0,1 0 0,0 0 0,-1 0 0,1 0 0,0 0 0,-1 0 0,1 0 0,0 0 0,-1 0 0,1 0 0,0 0 0,-1 0 0,1 0 0,0 0 0,-1-1 0,1 1 0,0 0 0,-1 0 0,1 0 0,0-1 0,-1 1 0,1 0 0,0 0 0,0 0 0,-1-1 0,1 1 0,0-1 0,-4-16 0,8-18 0,-1 23 0,1 0 0,1 0 0,0 1 0,0 0 0,1 0 0,14-20 0,-17 27 0,1 0 0,0 0 0,-1 0 0,1 0 0,1 1 0,-1-1 0,0 1 0,7-3 0,-9 5 0,1 0 0,0 0 0,-1 0 0,1 0 0,-1 1 0,1-1 0,0 1 0,0-1 0,-1 1 0,1 0 0,0 0 0,-1 1 0,1-1 0,0 0 0,-1 1 0,1 0 0,3 0 0,-4 1 0,1-1 0,-1 0 0,1 1 0,-1 0 0,0 0 0,0-1 0,0 1 0,0 0 0,0 1 0,0-1 0,0 0 0,-1 0 0,1 1 0,-1-1 0,1 1 0,-1 0 0,2 5 0,10 53 0,-9-38 0,2 10-682,1 37-1,-6-58-6143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7.709"/>
    </inkml:context>
    <inkml:brush xml:id="br0">
      <inkml:brushProperty name="width" value="0.05" units="cm"/>
      <inkml:brushProperty name="height" value="0.05" units="cm"/>
    </inkml:brush>
  </inkml:definitions>
  <inkml:trace contextRef="#ctx0" brushRef="#br0">2 21 24575,'-1'-1'0,"1"0"0,0 0 0,0 0 0,0 0 0,0 1 0,0-1 0,0 0 0,0 0 0,0 0 0,0 0 0,0 0 0,1 1 0,-1-1 0,0 0 0,1 0 0,-1 0 0,0 1 0,1-1 0,-1 0 0,1 1 0,-1-1 0,1 0 0,-1 1 0,2-2 0,-1 2 0,-1 1 0,1-1 0,0 0 0,0 0 0,-1 1 0,1-1 0,0 0 0,0 1 0,-1-1 0,1 1 0,0-1 0,-1 1 0,1-1 0,-1 1 0,1 0 0,-1-1 0,1 1 0,-1-1 0,1 2 0,25 43 0,-13-4 0,-1 2 0,12 82 0,-3-11 0,-7-70 120,-13-42-194,0 0-1,0 0 1,0 0 0,0-1 0,0 1-1,1 0 1,-1-1 0,1 1 0,-1-1-1,1 1 1,-1-1 0,1 0 0,0 0-1,-1 0 1,1 0 0,0 0 0,0 0-1,0 0 1,3 0 0,8 0-6752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3:58.050"/>
    </inkml:context>
    <inkml:brush xml:id="br0">
      <inkml:brushProperty name="width" value="0.05" units="cm"/>
      <inkml:brushProperty name="height" value="0.05" units="cm"/>
    </inkml:brush>
  </inkml:definitions>
  <inkml:trace contextRef="#ctx0" brushRef="#br0">7 0 24575,'-5'0'0,"3"0"0,7 0 0,12 0 0,7 0 0,5 0 0,6 0 0,2 0 0,0 0 0,-7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00.233"/>
    </inkml:context>
    <inkml:brush xml:id="br0">
      <inkml:brushProperty name="width" value="0.05" units="cm"/>
      <inkml:brushProperty name="height" value="0.05" units="cm"/>
    </inkml:brush>
  </inkml:definitions>
  <inkml:trace contextRef="#ctx0" brushRef="#br0">185 1 24575,'-12'0'0,"1"1"0,-1 1 0,1 0 0,0 0 0,0 1 0,0 1 0,0 0 0,-12 6 0,18-8 0,0 1 0,1-1 0,0 1 0,-1 0 0,1 0 0,0 0 0,0 1 0,1-1 0,-1 1 0,1 0 0,0 0 0,0 0 0,0 1 0,0-1 0,1 1 0,-1-1 0,1 1 0,1 0 0,-1 0 0,1 0 0,-1 0 0,2 0 0,-2 6 0,2-8 0,0 1 0,1-1 0,-1 0 0,1 0 0,0 0 0,-1 1 0,1-1 0,1 0 0,-1 0 0,0 0 0,1-1 0,-1 1 0,1 0 0,0 0 0,2 2 0,1 0 0,0-1 0,0 1 0,0-1 0,0 0 0,1 0 0,0 0 0,6 2 0,-3-1 0,0-1 0,1-1 0,-1 1 0,1-1 0,0-1 0,0 0 0,0-1 0,0 0 0,18 0 0,0-5-1365,-4-1-5461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00.686"/>
    </inkml:context>
    <inkml:brush xml:id="br0">
      <inkml:brushProperty name="width" value="0.05" units="cm"/>
      <inkml:brushProperty name="height" value="0.05" units="cm"/>
    </inkml:brush>
  </inkml:definitions>
  <inkml:trace contextRef="#ctx0" brushRef="#br0">1 24 24575,'0'11'0,"0"-1"0,1 0 0,0 0 0,0 0 0,1 0 0,1 0 0,0 0 0,6 13 0,-8-20 0,1 0 0,0 0 0,0 0 0,0 0 0,0 0 0,0-1 0,1 1 0,-1-1 0,1 1 0,0-1 0,-1 0 0,1 0 0,0 0 0,1-1 0,-1 1 0,0 0 0,0-1 0,1 0 0,-1 0 0,1 0 0,-1 0 0,0-1 0,1 0 0,0 1 0,-1-1 0,1 0 0,4-1 0,-6 1 0,1-1 0,0 1 0,-1-1 0,1 1 0,-1-1 0,1 0 0,-1 0 0,1 0 0,-1-1 0,0 1 0,1 0 0,-1-1 0,0 1 0,0-1 0,0 0 0,0 0 0,-1 0 0,1 0 0,0 0 0,-1 0 0,2-3 0,-1 1 0,0 0 0,0-1 0,0 1 0,-1-1 0,0 0 0,0 1 0,0-1 0,0 0 0,-1 0 0,0 1 0,0-8 0,-1 8 0,1-1 0,-1 1 0,0-1 0,0 1 0,0 0 0,-1-1 0,1 1 0,-1 0 0,0 0 0,0 0 0,-6-7 0,7 9 0,-1 0 0,1 1 0,-1-1 0,0 0 0,0 1 0,0 0 0,0-1 0,0 1 0,0 0 0,0 0 0,-1 0 0,1 0 0,0 0 0,0 1 0,-1-1 0,1 1 0,-1-1 0,1 1 0,0 0 0,-1 0 0,1 0 0,-4 1 0,-11 5-1365,4 5-5461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01.030"/>
    </inkml:context>
    <inkml:brush xml:id="br0">
      <inkml:brushProperty name="width" value="0.05" units="cm"/>
      <inkml:brushProperty name="height" value="0.05" units="cm"/>
    </inkml:brush>
  </inkml:definitions>
  <inkml:trace contextRef="#ctx0" brushRef="#br0">0 52 24575,'0'-5'0,"0"-6"0,0-5 0,0 4 0,5 4 0,1 8 0,0 9 0,3 8 0,1 5 0,-2 3 0,2 3 0,0 1 0,-2 0 0,2 0 0,0-1 0,-2 0 0,2-4 0,0-7-8191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01.389"/>
    </inkml:context>
    <inkml:brush xml:id="br0">
      <inkml:brushProperty name="width" value="0.05" units="cm"/>
      <inkml:brushProperty name="height" value="0.05" units="cm"/>
    </inkml:brush>
  </inkml:definitions>
  <inkml:trace contextRef="#ctx0" brushRef="#br0">12 89 24575,'3'-14'0,"0"-2"0,-4 15 0,-6 8 0,6-5 0,0-1 0,0 0 0,0 1 0,0-1 0,1 0 0,-1 1 0,0-1 0,1 1 0,-1 0 0,1-1 0,-1 1 0,1-1 0,0 1 0,-1 0 0,1-1 0,0 1 0,0 0 0,0-1 0,1 1 0,-1-1 0,0 1 0,0 0 0,2 1 0,-1-1 0,0 0 0,1 0 0,-1 0 0,1 0 0,-1 0 0,1 0 0,0-1 0,0 1 0,0-1 0,0 1 0,0-1 0,0 0 0,0 0 0,3 1 0,3 2 0,1-2 0,0 1 0,-1-1 0,1 0 0,0-1 0,0 0 0,14 0 0,-12-2 0,-1-1 0,0 0 0,1 0 0,-1-1 0,0 0 0,-1-1 0,16-8 0,-22 11 0,-1-1 0,0 1 0,1-1 0,-1 0 0,0 0 0,0 1 0,0-1 0,0 0 0,0-1 0,-1 1 0,1 0 0,-1-1 0,1 1 0,0-4 0,-1 4 0,-1 1 0,0-1 0,0 0 0,0 0 0,0 0 0,0 0 0,0 0 0,0 0 0,-1 0 0,1 1 0,-1-1 0,1 0 0,-1 0 0,0 0 0,1 1 0,-1-1 0,0 0 0,0 1 0,0-1 0,-1 1 0,1-1 0,0 1 0,-3-2 0,-1-1 0,0 0 0,-1 0 0,1 0 0,-1 1 0,0 0 0,0 0 0,0 1 0,0 0 0,0 0 0,-1 0 0,1 1 0,-11-2 0,7 2 0,1 0 0,-1 1 0,0 0 0,0 0 0,1 1 0,-1 0 0,-16 5 0,12 1-1365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01.716"/>
    </inkml:context>
    <inkml:brush xml:id="br0">
      <inkml:brushProperty name="width" value="0.05" units="cm"/>
      <inkml:brushProperty name="height" value="0.05" units="cm"/>
    </inkml:brush>
  </inkml:definitions>
  <inkml:trace contextRef="#ctx0" brushRef="#br0">0 114 24575,'4'-2'0,"0"1"0,-1-1 0,1 0 0,-1 0 0,1 0 0,-1-1 0,0 1 0,0-1 0,0 0 0,0 0 0,3-4 0,5-3 0,-5 5 0,0 1 0,0 0 0,0 1 0,1-1 0,0 1 0,0 1 0,0-1 0,0 1 0,0 1 0,0-1 0,0 1 0,1 0 0,-1 1 0,1-1 0,-1 2 0,0-1 0,1 1 0,-1 0 0,0 0 0,0 1 0,0 0 0,7 3 0,-6-2 0,0 0 0,0 0 0,-1 0 0,0 1 0,0 0 0,0 1 0,0-1 0,0 1 0,-1 1 0,0-1 0,0 1 0,-1 0 0,1 1 0,-1-1 0,-1 1 0,1 0 0,-1 0 0,0 0 0,4 14 0,-7-17 0,0 0 0,0 0 0,-1 0 0,0 0 0,1 0 0,-2 0 0,1 1 0,0-1 0,-1 0 0,0 0 0,0 0 0,0 0 0,0 0 0,-1 0 0,1-1 0,-1 1 0,0 0 0,0-1 0,-1 1 0,1-1 0,-1 0 0,-4 5 0,5-6 0,0 0 0,-1 0 0,1-1 0,-1 1 0,1 0 0,-1-1 0,0 0 0,0 1 0,0-1 0,1 0 0,-1 0 0,0-1 0,0 1 0,0-1 0,-1 1 0,1-1 0,0 0 0,0 0 0,0 0 0,0-1 0,0 1 0,0-1 0,0 0 0,0 0 0,0 0 0,0 0 0,1 0 0,-1 0 0,0-1 0,-3-2 0,3 2 0,1 1 0,-1-1 0,1 0 0,0 0 0,0 0 0,0 0 0,0 0 0,0 0 0,1-1 0,-1 1 0,1-1 0,-1 1 0,1-1 0,0 1 0,0-1 0,0 0 0,0 0 0,1 1 0,-2-6 0,2 4 0,1-1 0,-1 0 0,1 1 0,-1-1 0,1 1 0,1-1 0,-1 1 0,1-1 0,-1 1 0,1 0 0,3-5 0,2-2 0,1 0 0,0 0 0,0 1 0,1 0 0,0 1 0,1 0 0,19-14 0,-14 14 20,0 0 0,1 1 0,1 0 0,-1 2 0,22-7 0,-28 10-169,1 1 1,0 0-1,-1 0 1,1 1-1,0 0 1,0 1-1,0 1 1,-1-1-1,21 5 1,-12 2-6678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19.016"/>
    </inkml:context>
    <inkml:brush xml:id="br0">
      <inkml:brushProperty name="width" value="0.05" units="cm"/>
      <inkml:brushProperty name="height" value="0.05" units="cm"/>
    </inkml:brush>
  </inkml:definitions>
  <inkml:trace contextRef="#ctx0" brushRef="#br0">170 221 24575,'1'-12'0,"0"0"0,2 0 0,4-16 0,-3 14 0,-1 1 0,-1 0 0,1-1 0,-1-15 0,-2 26 0,0 0 0,0 0 0,-1 0 0,1 0 0,-1 0 0,1 1 0,-1-1 0,0 0 0,0 0 0,0 0 0,-1 1 0,1-1 0,-1 0 0,1 1 0,-1 0 0,0-1 0,0 1 0,0 0 0,0 0 0,0 0 0,-1 0 0,1 0 0,-4-2 0,3 3 0,0-1 0,-1 1 0,1-1 0,0 1 0,-1 0 0,1 0 0,-1 1 0,1-1 0,-1 1 0,1 0 0,-1 0 0,0 0 0,1 0 0,-1 0 0,1 1 0,-1 0 0,1-1 0,-1 1 0,1 1 0,0-1 0,-1 0 0,1 1 0,0 0 0,0 0 0,0 0 0,0 0 0,1 0 0,-4 4 0,0-1 0,1 0 0,0 1 0,0 0 0,0 0 0,1 1 0,0-1 0,0 1 0,1 0 0,0 0 0,0 0 0,1 0 0,-3 10 0,2 6 0,0 1 0,2 0 0,1 0 0,0 0 0,7 36 0,31 118 0,-25-123 0,9 21 0,-14-51 0,-1 0 0,-1 1 0,-1-1 0,2 33 0,-6-54-47,-1-1 0,0 0 0,-1 1 0,1-1 0,0 1 0,-1-1 0,0 0 0,1 0 0,-2 1-1,1-1 1,0 0 0,0 0 0,-1 0 0,0 0 0,0 0 0,1 0 0,-2-1 0,1 1 0,0-1 0,0 1 0,-1-1 0,1 0-1,-1 0 1,0 0 0,0 0 0,0 0 0,0-1 0,-4 2 0,-14 3-6779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8.461"/>
    </inkml:context>
    <inkml:brush xml:id="br0">
      <inkml:brushProperty name="width" value="0.1" units="cm"/>
      <inkml:brushProperty name="height" value="0.1" units="cm"/>
      <inkml:brushProperty name="color" value="#AE198D"/>
      <inkml:brushProperty name="inkEffects" value="galaxy"/>
      <inkml:brushProperty name="anchorX" value="-2924.24878"/>
      <inkml:brushProperty name="anchorY" value="-4020.81519"/>
      <inkml:brushProperty name="scaleFactor" value="0.5"/>
    </inkml:brush>
  </inkml:definitions>
  <inkml:trace contextRef="#ctx0" brushRef="#br0">6 77 24575,'0'0'0,"-4"0"0,3 0 0,6 0 0,8 0 0,5 0 0,4 0 0,9-5 0,8-1 0,0-5 0,5 1 0,4 1 0,-3 3 0,-4 1 0,-3-3 0,-5 1 0,-2 1 0,-8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19.376"/>
    </inkml:context>
    <inkml:brush xml:id="br0">
      <inkml:brushProperty name="width" value="0.05" units="cm"/>
      <inkml:brushProperty name="height" value="0.05" units="cm"/>
    </inkml:brush>
  </inkml:definitions>
  <inkml:trace contextRef="#ctx0" brushRef="#br0">0 56 24575,'5'0'0,"6"0"0,5 0 0,6 0 0,2 0 0,3-4 0,1-3 0,5 1 0,2 1 0,-1-3 0,-1 0 0,-2 1 0,-1 2 0,-2 1 0,-4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19.706"/>
    </inkml:context>
    <inkml:brush xml:id="br0">
      <inkml:brushProperty name="width" value="0.05" units="cm"/>
      <inkml:brushProperty name="height" value="0.05" units="cm"/>
    </inkml:brush>
  </inkml:definitions>
  <inkml:trace contextRef="#ctx0" brushRef="#br0">1 7 24575,'0'-5'0,"5"4"0,1 6 0,0 7 0,-2 6 0,0 9 0,-2 5 0,-1 1 0,-1 5 0,0 1 0,0-3 0,4-2 0,2-2 0,0-2 0,-2-2 0,0 0 0,-2-5-8191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0.252"/>
    </inkml:context>
    <inkml:brush xml:id="br0">
      <inkml:brushProperty name="width" value="0.05" units="cm"/>
      <inkml:brushProperty name="height" value="0.05" units="cm"/>
    </inkml:brush>
  </inkml:definitions>
  <inkml:trace contextRef="#ctx0" brushRef="#br0">35 16 24575,'0'1'0,"0"-1"0,0 1 0,0 0 0,0 0 0,0-1 0,0 1 0,0 0 0,-1 0 0,1-1 0,0 1 0,-1 0 0,1-1 0,0 1 0,-1 0 0,1-1 0,0 1 0,-1 0 0,1-1 0,-1 1 0,1-1 0,-1 1 0,0-1 0,1 1 0,-1-1 0,1 0 0,-1 1 0,0-1 0,0 0 0,1 1 0,-1-1 0,0 0 0,1 0 0,-1 1 0,0-1 0,0 0 0,1 0 0,-1 0 0,0 0 0,0 0 0,1 0 0,-1 0 0,0-1 0,0 1 0,1 0 0,-1 0 0,0 0 0,1-1 0,-1 1 0,0 0 0,1-1 0,-1 1 0,0-1 0,1 1 0,-1-1 0,1 1 0,-1-1 0,1 1 0,-1-1 0,1 1 0,-1-1 0,1 0 0,-1 1 0,1-1 0,0 0 0,-1 1 0,1-2 0,1 10 0,1 0 0,0 0 0,0 0 0,1 0 0,0 0 0,1-1 0,-1 1 0,2-1 0,-1 0 0,1 0 0,0 0 0,0-1 0,0 0 0,1 0 0,0 0 0,7 4 0,-8-6 0,-1 0 0,1-1 0,0 1 0,0-1 0,1-1 0,-1 1 0,1-1 0,-1 0 0,1 0 0,0 0 0,0-1 0,-1 0 0,1 0 0,0-1 0,0 1 0,0-1 0,0 0 0,0-1 0,0 0 0,0 0 0,0 0 0,11-4 0,-13 2 0,0 1 0,0-1 0,0 1 0,0-1 0,0 0 0,-1-1 0,0 1 0,1-1 0,-1 1 0,0-1 0,-1 0 0,1 0 0,-1 0 0,1-1 0,-1 1 0,-1 0 0,1-1 0,1-7 0,1-2 0,-2-1 0,0 1 0,0-1 0,-2-23 0,4 121 0,16 89 0,3-68 0,-14-66 0,-1 1 0,6 70 0,-14-103 0,0 0 0,-1 1 0,0-1 0,0 0 0,0 0 0,-1 0 0,1 0 0,-2 0 0,1 0 0,-1 0 0,1-1 0,-6 8 0,6-11 0,1 1 0,-1-1 0,0 0 0,0 0 0,0 0 0,0 0 0,-1 0 0,1-1 0,0 1 0,-1-1 0,0 1 0,1-1 0,-1 0 0,1 0 0,-1 0 0,0 0 0,0-1 0,0 1 0,1-1 0,-1 0 0,0 1 0,0-1 0,0 0 0,0-1 0,0 1 0,1 0 0,-1-1 0,-5-1 0,-1-2 0,1 0 0,0 0 0,-1-1 0,2 0 0,-1 0 0,0-1 0,1 0 0,0 0 0,1 0 0,-1-1 0,1 0 0,1-1 0,-1 1 0,1-1 0,1 0 0,-1 0 0,1-1 0,1 1 0,-1-1 0,1 0 0,-2-14 0,2 13 0,1-1 0,1 0 0,-1 0 0,2 1 0,-1-1 0,2 0 0,-1 0 0,2 0 0,-1 0 0,1 1 0,1-1 0,0 0 0,0 1 0,1 0 0,1 0 0,0 0 0,0 1 0,7-11 0,-5 11 15,1 2 0,-1-1 0,1 1 0,0 0 0,1 0 0,0 1 0,10-6 0,-14 9-121,1 0 0,-1 1 0,1 0 0,0 0 0,0 0 0,0 1-1,-1-1 1,1 1 0,0 1 0,1-1 0,-1 1 0,0 0 0,12 2 0,1 4-6720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0.611"/>
    </inkml:context>
    <inkml:brush xml:id="br0">
      <inkml:brushProperty name="width" value="0.05" units="cm"/>
      <inkml:brushProperty name="height" value="0.05" units="cm"/>
    </inkml:brush>
  </inkml:definitions>
  <inkml:trace contextRef="#ctx0" brushRef="#br0">1 0 24575,'4'0'0,"2"5"0,0 6 0,-1 6 0,-2 4 0,-1 9 0,-1 3 0,0 1 0,-1-1 0,0-1 0,-1-2 0,1-1 0,5-1 0,5 0 0,7-5 0,0-7-8191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0.939"/>
    </inkml:context>
    <inkml:brush xml:id="br0">
      <inkml:brushProperty name="width" value="0.05" units="cm"/>
      <inkml:brushProperty name="height" value="0.05" units="cm"/>
    </inkml:brush>
  </inkml:definitions>
  <inkml:trace contextRef="#ctx0" brushRef="#br0">2 15 24575,'-2'-11'0,"2"7"0,10 15 0,28 32 0,-9-10 0,38 53 0,-61-76 0,1 1 0,-1 0 0,-1 0 0,0 0 0,-1 0 0,0 1 0,0 0 0,-1 0 0,-1 0 0,1 13 0,-3-20 7,0 0 0,0 1 0,-1-1 0,1 0 0,-1 0 0,-1 0 1,1-1-1,-1 1 0,0 0 0,0 0 0,0-1 0,-1 1 0,1-1 0,-1 0 0,0 0 0,-7 7 0,0-1-304,-1 0 0,0-1 0,-1-1 0,-18 12 0,-11 3-6529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1.904"/>
    </inkml:context>
    <inkml:brush xml:id="br0">
      <inkml:brushProperty name="width" value="0.05" units="cm"/>
      <inkml:brushProperty name="height" value="0.05" units="cm"/>
    </inkml:brush>
  </inkml:definitions>
  <inkml:trace contextRef="#ctx0" brushRef="#br0">1 32 24575,'16'-14'0,"3"-4"0,-19 18 0,1 0 0,-1 0 0,1 0 0,-1 0 0,1 0 0,-1 0 0,1 0 0,-1 0 0,0 0 0,1 0 0,-1 0 0,1 0 0,-1 1 0,1-1 0,-1 0 0,0 0 0,1 0 0,-1 0 0,1 1 0,-1-1 0,0 0 0,1 0 0,-1 1 0,0-1 0,1 0 0,-1 1 0,0-1 0,0 0 0,1 1 0,-1-1 0,0 1 0,0-1 0,1 0 0,-1 1 0,0-1 0,0 1 0,0-1 0,0 1 0,0-1 0,0 1 0,0-1 0,0 0 0,0 1 0,0-1 0,0 1 0,0-1 0,0 1 0,0 0 0,0 9 0,1 0 0,-2 0 0,0 1 0,0-1 0,-4 16 0,-1 14 0,-1 34 60,4 94 0,4-140-272,2 0 0,0 1 0,2-2-1,1 1 1,2-1 0,16 41 0,-12-42-6614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2.419"/>
    </inkml:context>
    <inkml:brush xml:id="br0">
      <inkml:brushProperty name="width" value="0.05" units="cm"/>
      <inkml:brushProperty name="height" value="0.05" units="cm"/>
    </inkml:brush>
  </inkml:definitions>
  <inkml:trace contextRef="#ctx0" brushRef="#br0">110 213 24575,'12'-13'0,"0"0"0,-1-1 0,0 0 0,9-17 0,-18 27 0,0 1 0,0-1 0,0 0 0,0 1 0,-1-1 0,0 0 0,0 0 0,0 0 0,0 0 0,-1 0 0,1 0 0,-1 0 0,0 0 0,0 0 0,0 0 0,-1 0 0,0 0 0,0 0 0,0 0 0,0 0 0,0 0 0,-1 0 0,1 1 0,-3-5 0,2 6 0,1 0 0,0 1 0,-1-1 0,0 0 0,1 0 0,-1 1 0,0-1 0,0 0 0,0 1 0,0 0 0,0 0 0,0-1 0,0 1 0,0 0 0,0 1 0,-1-1 0,1 0 0,0 1 0,-1-1 0,-2 1 0,1 0 0,0 0 0,1 0 0,-1 1 0,0 0 0,1 0 0,-1 0 0,0 0 0,1 1 0,0-1 0,-1 1 0,-5 4 0,1-1 0,1 0 0,0 1 0,1 0 0,-1 1 0,1-1 0,1 1 0,-1 0 0,1 1 0,0-1 0,-4 10 0,6-9 0,0-1 0,1 1 0,0-1 0,0 1 0,1 0 0,0-1 0,1 1 0,-1 0 0,2 0 0,-1 0 0,1 0 0,0-1 0,4 13 0,-5-17 0,2 0 0,-1 0 0,0 0 0,1 0 0,-1 0 0,1-1 0,0 1 0,0 0 0,0-1 0,0 0 0,0 1 0,0-1 0,1 0 0,-1 0 0,1 0 0,0-1 0,-1 1 0,1 0 0,0-1 0,0 0 0,0 0 0,0 0 0,0 0 0,0 0 0,0-1 0,0 1 0,1-1 0,-1 0 0,0 0 0,0 0 0,0 0 0,0-1 0,1 1 0,-1-1 0,4-1 0,-1 0 0,0 1 0,-1-1 0,1 0 0,-1-1 0,1 0 0,-1 0 0,0 0 0,0 0 0,-1-1 0,1 1 0,-1-1 0,1 0 0,-1-1 0,0 1 0,-1-1 0,1 0 0,4-8 0,-3 3 0,0 0 0,-1-1 0,0 0 0,-1 1 0,0-1 0,-1 0 0,0-1 0,1-12 0,-3 24 0,0 0 0,0 0 0,0 0 0,0 0 0,0 0 0,0 0 0,0 0 0,0-1 0,0 1 0,0 0 0,0 0 0,0 0 0,0 0 0,0 0 0,0 0 0,0 0 0,0 0 0,0-1 0,0 1 0,0 0 0,0 0 0,0 0 0,0 0 0,0 0 0,0 0 0,0 0 0,0 0 0,1 0 0,-1 0 0,0-1 0,0 1 0,0 0 0,0 0 0,0 0 0,0 0 0,0 0 0,0 0 0,0 0 0,1 0 0,-1 0 0,0 0 0,0 0 0,0 0 0,0 0 0,0 0 0,0 0 0,0 0 0,1 0 0,-1 0 0,0 0 0,0 0 0,0 0 0,0 0 0,0 0 0,0 0 0,0 0 0,0 0 0,1 0 0,-1 1 0,0-1 0,0 0 0,0 0 0,0 0 0,9 10 0,10 18 0,-17-24 0,21 32-98,60 90-1169,-72-112-5559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2.857"/>
    </inkml:context>
    <inkml:brush xml:id="br0">
      <inkml:brushProperty name="width" value="0.05" units="cm"/>
      <inkml:brushProperty name="height" value="0.05" units="cm"/>
    </inkml:brush>
  </inkml:definitions>
  <inkml:trace contextRef="#ctx0" brushRef="#br0">1 4 24575,'-1'0'0,"1"0"0,0 0 0,0 0 0,0 0 0,0 0 0,0-1 0,0 1 0,0 0 0,0 0 0,0 0 0,0 0 0,0 0 0,0 0 0,0-1 0,0 1 0,0 0 0,0 0 0,0 0 0,0 0 0,0 0 0,1 0 0,-1 0 0,0-1 0,0 1 0,0 0 0,0 0 0,0 0 0,0 0 0,0 0 0,0 0 0,0 0 0,0 0 0,1 0 0,-1-1 0,0 1 0,0 0 0,0 0 0,0 0 0,0 0 0,0 0 0,0 0 0,1 0 0,-1 0 0,0 0 0,0 0 0,0 0 0,0 0 0,0 0 0,0 0 0,1 0 0,-1 0 0,0 0 0,0 0 0,0 0 0,0 0 0,0 0 0,0 0 0,1 0 0,-1 1 0,0-1 0,0 0 0,10 9 0,8 16 0,-8-2 0,0 1 0,7 30 0,8 20 0,-17-61 0,-2-18 0,0-27 0,-4 16 0,3-2 0,1 1 0,0-1 0,1 1 0,17-30 0,-21 43 0,-1 0 0,1 0 0,0 0 0,1 0 0,-1 1 0,1-1 0,0 1 0,-1 0 0,1 0 0,7-3 0,-8 5 0,-1 0 0,1 0 0,-1 0 0,1 0 0,0 1 0,-1 0 0,1-1 0,0 1 0,-1 0 0,1 0 0,0 0 0,0 1 0,-1-1 0,1 1 0,-1-1 0,1 1 0,0 0 0,-1 0 0,1 0 0,3 3 0,0 0 8,0 1 0,-1 0 0,1 0 0,-1 1 0,0-1 0,0 1 0,0 0 0,-1 1 0,0-1 0,-1 1 0,1 0 0,-1 0 0,0 0 0,2 12 0,-3-14-73,0 0 1,-1-1-1,0 2 1,0-1-1,0 0 1,0 0-1,-1 0 0,0 0 1,0 0-1,0 0 1,-1 1-1,0-1 1,0 0-1,0 0 0,-1 0 1,1 0-1,-1-1 1,0 1-1,-1 0 1,1-1-1,-1 1 1,-3 3-1,-9 4-6761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3.405"/>
    </inkml:context>
    <inkml:brush xml:id="br0">
      <inkml:brushProperty name="width" value="0.05" units="cm"/>
      <inkml:brushProperty name="height" value="0.05" units="cm"/>
    </inkml:brush>
  </inkml:definitions>
  <inkml:trace contextRef="#ctx0" brushRef="#br0">163 266 24575,'0'-2'0,"0"0"0,0 0 0,0-1 0,0 1 0,0 0 0,0 0 0,0 0 0,-1-1 0,0 1 0,1 0 0,-1 0 0,0 0 0,0 0 0,0 0 0,0 0 0,0 0 0,0 0 0,-1 0 0,1 1 0,0-1 0,-1 0 0,0 1 0,1-1 0,-1 1 0,0 0 0,0 0 0,0-1 0,0 1 0,0 0 0,0 0 0,0 1 0,0-1 0,0 0 0,0 1 0,-1-1 0,1 1 0,-3 0 0,0 0 0,1 0 0,-1 1 0,1 0 0,-1 0 0,1 0 0,-1 0 0,1 1 0,0 0 0,0-1 0,-1 2 0,2-1 0,-1 0 0,0 1 0,0 0 0,1 0 0,-1 0 0,-5 6 0,5-2 0,0 0 0,0 0 0,0 0 0,1 0 0,0 0 0,1 1 0,0-1 0,0 1 0,0 0 0,1-1 0,0 1 0,1 0 0,0 10 0,0-14 0,0-1 0,1 1 0,-1-1 0,1 1 0,0-1 0,0 0 0,0 1 0,0-1 0,1 0 0,-1 0 0,1 1 0,0-1 0,4 4 0,-4-5 0,0 0 0,0 0 0,0-1 0,1 1 0,-1-1 0,0 0 0,1 0 0,-1 0 0,1 0 0,0 0 0,-1 0 0,1-1 0,0 1 0,-1-1 0,1 1 0,0-1 0,0 0 0,-1 0 0,1-1 0,3 0 0,0 0 0,1-1 0,-1 1 0,0-2 0,0 1 0,0-1 0,0 0 0,0 0 0,-1 0 0,1-1 0,-1 0 0,0 0 0,0 0 0,0-1 0,-1 0 0,1 0 0,-1 0 0,0 0 0,-1-1 0,1 1 0,-1-1 0,0 0 0,3-10 0,0 0 0,0-1 0,-2 1 0,0-1 0,-1 0 0,0 0 0,-1 0 0,-1-28 0,-5 8 0,-1 1 0,-14-53 0,17 111 0,4 21 0,17 52 0,47 148 0,-57-214-1365,-1-5-5461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3.796"/>
    </inkml:context>
    <inkml:brush xml:id="br0">
      <inkml:brushProperty name="width" value="0.05" units="cm"/>
      <inkml:brushProperty name="height" value="0.05" units="cm"/>
    </inkml:brush>
  </inkml:definitions>
  <inkml:trace contextRef="#ctx0" brushRef="#br0">51 5 24575,'0'0'0,"-1"-1"0,1 1 0,0 0 0,0-1 0,-1 1 0,1 0 0,0-1 0,-1 1 0,1 0 0,0 0 0,-1 0 0,1-1 0,0 1 0,-1 0 0,1 0 0,0 0 0,-1 0 0,1 0 0,-1-1 0,1 1 0,0 0 0,-1 0 0,1 0 0,-1 0 0,1 0 0,0 0 0,-1 0 0,1 1 0,-1-1 0,1 0 0,0 0 0,-1 0 0,1 0 0,-1 0 0,1 1 0,-8 14 0,2 25 0,6-40 0,-11 80 0,7-57 0,0 0 0,1 0 0,2 0 0,1 33 0,1-50 0,0 1 0,0-1 0,0 0 0,1 0 0,0-1 0,0 1 0,0 0 0,1-1 0,0 1 0,0-1 0,0 0 0,1 0 0,0 0 0,0 0 0,0-1 0,0 1 0,1-1 0,0 0 0,0 0 0,0-1 0,7 4 0,-7-4-97,0-1-1,0-1 1,0 1-1,0-1 1,0 0-1,0 0 1,1 0-1,-1-1 1,0 1-1,0-1 1,0-1-1,1 1 0,8-3 1,10-2-6729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8.991"/>
    </inkml:context>
    <inkml:brush xml:id="br0">
      <inkml:brushProperty name="width" value="0.1" units="cm"/>
      <inkml:brushProperty name="height" value="0.1" units="cm"/>
      <inkml:brushProperty name="color" value="#AE198D"/>
      <inkml:brushProperty name="inkEffects" value="galaxy"/>
      <inkml:brushProperty name="anchorX" value="-4404.58789"/>
      <inkml:brushProperty name="anchorY" value="-4959.69873"/>
      <inkml:brushProperty name="scaleFactor" value="0.5"/>
    </inkml:brush>
  </inkml:definitions>
  <inkml:trace contextRef="#ctx0" brushRef="#br0">56 194 24575,'0'0'0,"-4"0"0,-3 5 0,7 1 0,7 0 0,1 4 0,5-2 0,5 0 0,3-2 0,4-2 0,1-8 0,2 0 0,0-2 0,-5-4 0,-1-4 0,-5-5 0,-5-4 0,-10-3 0,-4-1 0,-7 0 0,-7 4 0,1 0 0,-3 6 0,-3 5 0,-3 5 0,-1 3 0,-1 7 0,-2 3 0,6 5 0,0 6 0,6 4 0,-2 3 0,5 2 0,3 7 0,4 1 0,3 5 0,7 0 0,1-2 0,6-3 0,6-2 0,3-2 0,4-1 0,2-7 0,2-6 0,0-5 0,6-6 0,-1-2 0,1-9 0,-2-6 0,-6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4:24.138"/>
    </inkml:context>
    <inkml:brush xml:id="br0">
      <inkml:brushProperty name="width" value="0.05" units="cm"/>
      <inkml:brushProperty name="height" value="0.05" units="cm"/>
    </inkml:brush>
  </inkml:definitions>
  <inkml:trace contextRef="#ctx0" brushRef="#br0">1 1 24575,'4'4'0,"7"7"0,6 6 0,0 4 0,2 4 0,2 2 0,-3 1 0,1 5 0,-3 2 0,-5-1 0,-8 3 0,-9 1 0,-9-3 0,-11-2 0,-10-2 0,1-6-8191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08.052"/>
    </inkml:context>
    <inkml:brush xml:id="br0">
      <inkml:brushProperty name="width" value="0.05" units="cm"/>
      <inkml:brushProperty name="height" value="0.05" units="cm"/>
    </inkml:brush>
  </inkml:definitions>
  <inkml:trace contextRef="#ctx0" brushRef="#br0">190 7 24575,'0'-4'0,"0"2"0,0 7 0,-5 7 0,-1 6 0,-5 4 0,-4 4 0,-5 2 0,-4 5 0,3 2 0,0-1 0,-2-1 0,0-1 0,3-7-8191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08.613"/>
    </inkml:context>
    <inkml:brush xml:id="br0">
      <inkml:brushProperty name="width" value="0.05" units="cm"/>
      <inkml:brushProperty name="height" value="0.05" units="cm"/>
    </inkml:brush>
  </inkml:definitions>
  <inkml:trace contextRef="#ctx0" brushRef="#br0">0 1 24575,'2'8'0,"-1"1"0,2-1 0,-1 1 0,1-1 0,1 0 0,-1 0 0,1 0 0,1 0 0,-1-1 0,12 13 0,1 6 0,6 10 0,2 0 0,1-2 0,2-1 0,51 46 0,-68-69-341,0 1 0,0 0-1,17 25 1,-15-15-6485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09.625"/>
    </inkml:context>
    <inkml:brush xml:id="br0">
      <inkml:brushProperty name="width" value="0.05" units="cm"/>
      <inkml:brushProperty name="height" value="0.05" units="cm"/>
    </inkml:brush>
  </inkml:definitions>
  <inkml:trace contextRef="#ctx0" brushRef="#br0">1 0 24575,'4'0'0,"2"5"0,0 6 0,-1 5 0,-2 6 0,4 3 0,1 2 0,-2 5 0,-1 3 0,3-1 0,0-1 0,-1-1 0,2-2 0,1-2 0,-3 0 0,-1-1 0,-3 1 0,-1-6-8191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0.015"/>
    </inkml:context>
    <inkml:brush xml:id="br0">
      <inkml:brushProperty name="width" value="0.05" units="cm"/>
      <inkml:brushProperty name="height" value="0.05" units="cm"/>
    </inkml:brush>
  </inkml:definitions>
  <inkml:trace contextRef="#ctx0" brushRef="#br0">0 1 24575,'0'4'0,"0"7"0,0 5 0,0 6 0,5-2 0,1 0 0,0 3 0,-2 0 0,0 3 0,-2 0 0,4 1 0,0 0 0,0 1 0,-1-1 0,-2 1 0,-2-5-8191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0.356"/>
    </inkml:context>
    <inkml:brush xml:id="br0">
      <inkml:brushProperty name="width" value="0.05" units="cm"/>
      <inkml:brushProperty name="height" value="0.05" units="cm"/>
    </inkml:brush>
  </inkml:definitions>
  <inkml:trace contextRef="#ctx0" brushRef="#br0">28 1 24575,'0'4'0,"0"7"0,0 6 0,0 5 0,0-2-8191</inkml:trace>
  <inkml:trace contextRef="#ctx0" brushRef="#br0" timeOffset="1">0 355 24575,'0'5'0,"0"6"0,0 6 0,5 5 0,1 2 0,0 3 0,-1-4-8191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1.419"/>
    </inkml:context>
    <inkml:brush xml:id="br0">
      <inkml:brushProperty name="width" value="0.05" units="cm"/>
      <inkml:brushProperty name="height" value="0.05" units="cm"/>
    </inkml:brush>
  </inkml:definitions>
  <inkml:trace contextRef="#ctx0" brushRef="#br0">12 80 24575,'-4'0'0,"-2"-5"0,4-1 0,9 0 0,6 2 0,7-4 0,8-1 0,4 2 0,7 2 0,5 2 0,10 1 0,4-3 0,2-2 0,0 2 0,0 0 0,-12 2-8191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1.779"/>
    </inkml:context>
    <inkml:brush xml:id="br0">
      <inkml:brushProperty name="width" value="0.05" units="cm"/>
      <inkml:brushProperty name="height" value="0.05" units="cm"/>
    </inkml:brush>
  </inkml:definitions>
  <inkml:trace contextRef="#ctx0" brushRef="#br0">0 22 24575,'5'0'0,"6"0"0,5 0 0,6 0 0,7 0 0,9 0 0,7-5 0,5-1 0,3 1 0,-7 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2.155"/>
    </inkml:context>
    <inkml:brush xml:id="br0">
      <inkml:brushProperty name="width" value="0.05" units="cm"/>
      <inkml:brushProperty name="height" value="0.05" units="cm"/>
    </inkml:brush>
  </inkml:definitions>
  <inkml:trace contextRef="#ctx0" brushRef="#br0">0 166 24575,'5'0'0,"6"4"0,5 3 0,6-2 0,2 0 0,3-2 0,1-5 0,1-3 0,4-1 0,6-3 0,10 0 0,7 0 0,7 3 0,2-2 0,4-1 0,-9 2-8191</inkml:trace>
  <inkml:trace contextRef="#ctx0" brushRef="#br0" timeOffset="1">1803 83 24575,'5'0'0,"5"0"0,7 0 0,4 0 0,9 0 0,3 0 0,1-4 0,-1-3 0,-1 2 0,3-5 0,0 1 0,4 1 0,4-3 0,4 2 0,4 1 0,2 2 0,1 3 0,-8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5.012"/>
    </inkml:context>
    <inkml:brush xml:id="br0">
      <inkml:brushProperty name="width" value="0.05" units="cm"/>
      <inkml:brushProperty name="height" value="0.05" units="cm"/>
    </inkml:brush>
  </inkml:definitions>
  <inkml:trace contextRef="#ctx0" brushRef="#br0">0 22 24575,'0'-5'0,"5"-1"0,6 0 0,6 2 0,0 5 0,-3 8 0,-4 7 0,-3 5 0,1 8 0,0 4 0,-2 6 0,-2 1 0,3 2 0,1 0 0,-2 1 0,4 3 0,-1-6-8191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6:39.486"/>
    </inkml:context>
    <inkml:brush xml:id="br0">
      <inkml:brushProperty name="width" value="0.1" units="cm"/>
      <inkml:brushProperty name="height" value="0.1" units="cm"/>
      <inkml:brushProperty name="color" value="#AE198D"/>
      <inkml:brushProperty name="inkEffects" value="galaxy"/>
      <inkml:brushProperty name="anchorX" value="-5687.19189"/>
      <inkml:brushProperty name="anchorY" value="-6224.42529"/>
      <inkml:brushProperty name="scaleFactor" value="0.5"/>
    </inkml:brush>
  </inkml:definitions>
  <inkml:trace contextRef="#ctx0" brushRef="#br0">1 21 24575,'0'0'0,"0"-4"0,5-3 0,6 2 0,6 0 0,-1 7 0,3 7 0,-3 6 0,1 6 0,-3 4 0,2 2 0,-3 1 0,-3 0 0,2 6 0,-3 0 0,-1 0 0,-3-1 0,-7-8 0,-2-1 0,-7-6 0,1-1 0,0-10 0,-2-3 0,1-9 0,3-7 0,2-7 0,7-4 0,3-9 0,6-2 0,6-5 0,-1 0 0,3-4 0,3 7 0,2 4 0,2 3 0,1 7 0,1 6 0,1 12 0,-1 5 0,-4 8 0,-1 7 0,0 5 0,0 4 0,-3 2 0,-5 6 0,1 1 0,-4 0 0,-2 0 0,-4-3 0,-1-1 0,-3-1 0,-6-7 0,-2-5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5.372"/>
    </inkml:context>
    <inkml:brush xml:id="br0">
      <inkml:brushProperty name="width" value="0.05" units="cm"/>
      <inkml:brushProperty name="height" value="0.05" units="cm"/>
    </inkml:brush>
  </inkml:definitions>
  <inkml:trace contextRef="#ctx0" brushRef="#br0">91 1 24575,'-5'4'0,"-6"7"0,-6 1 0,-5-1 0,2 1 0,4 0-8191</inkml:trace>
  <inkml:trace contextRef="#ctx0" brushRef="#br0" timeOffset="1">35 192 24575,'0'4'0,"5"3"0,1 3 0,0 6 0,-2 4 0,5-1 0,-1 1 0,-1 1 0,-1-2-8191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6.292"/>
    </inkml:context>
    <inkml:brush xml:id="br0">
      <inkml:brushProperty name="width" value="0.05" units="cm"/>
      <inkml:brushProperty name="height" value="0.05" units="cm"/>
    </inkml:brush>
  </inkml:definitions>
  <inkml:trace contextRef="#ctx0" brushRef="#br0">13 0 24575,'-5'0'0,"-1"5"0,4 1 0,4 4 0,5 6 0,6 4 0,6 4 0,0-3-8191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4.174"/>
    </inkml:context>
    <inkml:brush xml:id="br0">
      <inkml:brushProperty name="width" value="0.05" units="cm"/>
      <inkml:brushProperty name="height" value="0.05" units="cm"/>
    </inkml:brush>
  </inkml:definitions>
  <inkml:trace contextRef="#ctx0" brushRef="#br0">0 0 24575,'0'5'0,"0"6"0,0 5 0,0 1-8191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2.497"/>
    </inkml:context>
    <inkml:brush xml:id="br0">
      <inkml:brushProperty name="width" value="0.05" units="cm"/>
      <inkml:brushProperty name="height" value="0.05" units="cm"/>
    </inkml:brush>
  </inkml:definitions>
  <inkml:trace contextRef="#ctx0" brushRef="#br0">0 46 24575,'756'0'-1365,"-695"0"-5461</inkml:trace>
  <inkml:trace contextRef="#ctx0" brushRef="#br0" timeOffset="1">1421 17 24575,'5'0'0,"10"0"0,8 0 0,9-4 0,8-2 0,-2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2.838"/>
    </inkml:context>
    <inkml:brush xml:id="br0">
      <inkml:brushProperty name="width" value="0.05" units="cm"/>
      <inkml:brushProperty name="height" value="0.05" units="cm"/>
    </inkml:brush>
  </inkml:definitions>
  <inkml:trace contextRef="#ctx0" brushRef="#br0">1 56 24575,'235'2'0,"252"-5"0,-388-7-1365,-60 4-5461</inkml:trace>
  <inkml:trace contextRef="#ctx0" brushRef="#br0" timeOffset="1">1285 0 24575,'4'0'0,"7"0"0,2 5 0,2 2 0,4-1 0,3-1 0,3-2 0,1-1 0,1 0 0,1-2 0,-4 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3.445"/>
    </inkml:context>
    <inkml:brush xml:id="br0">
      <inkml:brushProperty name="width" value="0.05" units="cm"/>
      <inkml:brushProperty name="height" value="0.05" units="cm"/>
    </inkml:brush>
  </inkml:definitions>
  <inkml:trace contextRef="#ctx0" brushRef="#br0">1 1 24575,'0'4'0,"4"7"0,3 6 0,-1 4 0,-1 4 0,-2 2 0,0 1 0,-2 5 0,-1 2 0,0 3 0,0 2 0,0-3 0,-1 2 0,1-6-8191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13.834"/>
    </inkml:context>
    <inkml:brush xml:id="br0">
      <inkml:brushProperty name="width" value="0.05" units="cm"/>
      <inkml:brushProperty name="height" value="0.05" units="cm"/>
    </inkml:brush>
  </inkml:definitions>
  <inkml:trace contextRef="#ctx0" brushRef="#br0">2 1 24575,'-2'70'0,"4"78"0,1-133 0,1-1 0,0 0 0,1 0 0,0 0 0,1-1 0,0 0 0,1 0 0,1-1 0,11 16 0,-9-14 0,0 1 0,-1 0 0,-1 0 0,0 1 0,10 33 0,-7-2 0,-2 0 0,-2 1 0,1 75 0,-8-116-89,0 19-549,-6 48 0,0-44-6188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5.987"/>
    </inkml:context>
    <inkml:brush xml:id="br0">
      <inkml:brushProperty name="width" value="0.05" units="cm"/>
      <inkml:brushProperty name="height" value="0.05" units="cm"/>
    </inkml:brush>
  </inkml:definitions>
  <inkml:trace contextRef="#ctx0" brushRef="#br0">1 388 24575,'3'-1'0,"1"1"0,-1 0 0,1 0 0,-1 1 0,1-1 0,-1 1 0,1-1 0,-1 1 0,1 0 0,-1 1 0,0-1 0,1 0 0,-1 1 0,0 0 0,0 0 0,0 0 0,0 0 0,0 0 0,-1 1 0,1-1 0,-1 1 0,1-1 0,-1 1 0,0 0 0,0 0 0,0 0 0,-1 0 0,1 1 0,-1-1 0,0 0 0,0 1 0,1 4 0,14 50 0,16 111 0,-20-91 0,172 1233 0,-167-1076 0,-10 0 0,-25 240 0,5-197 0,13-277 0,0 0 0,0 0 0,0 0 0,0 0 0,0 0 0,0 0 0,0 0 0,0 0 0,1 0 0,-1 0 0,0 0 0,1 0 0,-1 0 0,0 0 0,1 0 0,-1-1 0,1 1 0,0 0 0,-1 0 0,1 0 0,1 1 0,-1-2 0,0 0 0,0 0 0,0 1 0,-1-1 0,1 0 0,0 0 0,0 0 0,0 0 0,0 0 0,0 0 0,0 0 0,0 0 0,0-1 0,0 1 0,0 0 0,0-1 0,-1 1 0,1 0 0,1-1 0,8-5 0,-1 0 0,0 0 0,13-13 0,-4 4 0,11-4 0,1 1 0,0 1 0,2 2 0,0 1 0,0 2 0,66-16 0,505-71-465,8 42-1,1083-24-1211,3 80 0,-1030 14 1492,214 2-99,-692-14 604,312-4 1736,-98-25 322,-400 28-2378,46-7 0,-46 6 0,0 1 0,-1-1 0,1 0 0,-1 0 0,0 0 0,1 0 0,-1 0 0,0 0 0,1-1 0,-1 1 0,0-1 0,0 0 0,0 1 0,0-1 0,3-4 0,-5 4 0,1 1 0,-1 0 0,0-1 0,0 1 0,0-1 0,1 1 0,-1-1 0,0 1 0,-1 0 0,1-1 0,0 1 0,0-1 0,-1 1 0,1 0 0,-1-1 0,1 1 0,-1 0 0,1-1 0,-1 1 0,0 0 0,0 0 0,1 0 0,-1-1 0,-2 0 0,-29-30 0,23 23 0,-15-16 0,2-1 0,1-1 0,0-1 0,3-1 0,0 0 0,2-2 0,-18-45 0,-66-239 0,80 241 0,-206-794 0,132 497 0,71 255 0,-11-145 0,31-30 0,4 207 0,0 72 0,0-1 0,7-23 0,-2 3 0,-5 31 0,-1 1 0,0-1 0,0 1 0,0-1 0,0 1 0,0-1 0,-1 1 0,1-1 0,0 1 0,-1-1 0,1 1 0,-1-1 0,1 1 0,-1 0 0,0-1 0,1 1 0,-1 0 0,0 0 0,0 0 0,0-1 0,0 1 0,0 0 0,0 0 0,-1 0 0,1 0 0,0 1 0,0-1 0,-1 0 0,1 0 0,0 1 0,-1-1 0,1 1 0,-1-1 0,1 1 0,0 0 0,-3-1 0,-7-1 0,0 1 0,0 0 0,0 1 0,-11 0 0,9 1 0,-1255 29-728,909-13 687,-2656 152-1226,1979-113 1812,740-52 1052,-111 7-1703,62 6 106,345-17 2,0 0-1,0 0 1,0 0-1,-1-1 0,1 1 1,0 0-1,0 0 1,0 0-1,-1 0 1,1 0-1,0 0 1,0 0-1,-1 0 0,1 0 1,0 0-1,0 0 1,-1 0-1,1 0 1,0 0-1,0 0 0,-1 0 1,1 0-1,0 0 1,0 0-1,-1 0 1,1 0-1,0 0 1,0 1-1,0-1 0,-1 0 1,1 0-1,0 0 1,0 0-1,0 1 1,-1-1-1,1 0 1,0 0-1,0 0 0,0 1 1,0-1-1,0 0 1,-1 0-1,1 0 1,0 1-1,0-1 0,0 0 1,0 0-1,0 1 1,9 6-1438,4-1-5390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6.328"/>
    </inkml:context>
    <inkml:brush xml:id="br0">
      <inkml:brushProperty name="width" value="0.05" units="cm"/>
      <inkml:brushProperty name="height" value="0.05" units="cm"/>
    </inkml:brush>
  </inkml:definitions>
  <inkml:trace contextRef="#ctx0" brushRef="#br0">186 22 24575,'-4'0'0,"-7"0"0,-6 0 0,-4 0 0,-4 0 0,-2-5 0,-1-1 0,-1 0 0,6 1-8191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11:25:26.690"/>
    </inkml:context>
    <inkml:brush xml:id="br0">
      <inkml:brushProperty name="width" value="0.05" units="cm"/>
      <inkml:brushProperty name="height" value="0.05" units="cm"/>
    </inkml:brush>
  </inkml:definitions>
  <inkml:trace contextRef="#ctx0" brushRef="#br0">1 29 24575,'0'1'0,"0"0"0,1 0 0,-1 0 0,0 0 0,1-1 0,-1 1 0,1 0 0,-1 0 0,1 0 0,0 0 0,-1 0 0,1-1 0,0 1 0,0 0 0,0 0 0,-1-1 0,1 1 0,0-1 0,0 1 0,0-1 0,0 1 0,0-1 0,0 0 0,0 1 0,0-1 0,0 0 0,1 1 0,32 3 0,9-6 0,0-1 0,54-13 0,22-2 0,409 6-1045,-505 12 725,3 0-6506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4.png"/><Relationship Id="rId4" Type="http://schemas.openxmlformats.org/officeDocument/2006/relationships/hyperlink" Target="https://sapui5.hana.ondemand.com/#/api"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sapui5.hana.ondemand.com/#/demoapps"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17" Type="http://schemas.openxmlformats.org/officeDocument/2006/relationships/image" Target="../media/image76.png"/><Relationship Id="rId671" Type="http://schemas.openxmlformats.org/officeDocument/2006/relationships/image" Target="../media/image352.png"/><Relationship Id="rId21" Type="http://schemas.openxmlformats.org/officeDocument/2006/relationships/image" Target="../media/image28.png"/><Relationship Id="rId324" Type="http://schemas.openxmlformats.org/officeDocument/2006/relationships/customXml" Target="../ink/ink163.xml"/><Relationship Id="rId531" Type="http://schemas.openxmlformats.org/officeDocument/2006/relationships/image" Target="../media/image282.png"/><Relationship Id="rId629" Type="http://schemas.openxmlformats.org/officeDocument/2006/relationships/image" Target="../media/image331.png"/><Relationship Id="rId170" Type="http://schemas.openxmlformats.org/officeDocument/2006/relationships/customXml" Target="../ink/ink85.xml"/><Relationship Id="rId268" Type="http://schemas.openxmlformats.org/officeDocument/2006/relationships/customXml" Target="../ink/ink135.xml"/><Relationship Id="rId475" Type="http://schemas.openxmlformats.org/officeDocument/2006/relationships/image" Target="../media/image254.png"/><Relationship Id="rId682" Type="http://schemas.openxmlformats.org/officeDocument/2006/relationships/customXml" Target="../ink/ink342.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184.png"/><Relationship Id="rId542" Type="http://schemas.openxmlformats.org/officeDocument/2006/relationships/customXml" Target="../ink/ink272.xml"/><Relationship Id="rId181" Type="http://schemas.openxmlformats.org/officeDocument/2006/relationships/image" Target="../media/image108.png"/><Relationship Id="rId402" Type="http://schemas.openxmlformats.org/officeDocument/2006/relationships/customXml" Target="../ink/ink202.xml"/><Relationship Id="rId279" Type="http://schemas.openxmlformats.org/officeDocument/2006/relationships/image" Target="../media/image156.png"/><Relationship Id="rId486" Type="http://schemas.openxmlformats.org/officeDocument/2006/relationships/customXml" Target="../ink/ink244.xml"/><Relationship Id="rId693" Type="http://schemas.openxmlformats.org/officeDocument/2006/relationships/image" Target="../media/image363.png"/><Relationship Id="rId43" Type="http://schemas.openxmlformats.org/officeDocument/2006/relationships/image" Target="../media/image39.png"/><Relationship Id="rId139" Type="http://schemas.openxmlformats.org/officeDocument/2006/relationships/image" Target="../media/image87.png"/><Relationship Id="rId346" Type="http://schemas.openxmlformats.org/officeDocument/2006/relationships/customXml" Target="../ink/ink174.xml"/><Relationship Id="rId553" Type="http://schemas.openxmlformats.org/officeDocument/2006/relationships/image" Target="../media/image293.png"/><Relationship Id="rId192" Type="http://schemas.openxmlformats.org/officeDocument/2006/relationships/image" Target="../media/image113.png"/><Relationship Id="rId206" Type="http://schemas.openxmlformats.org/officeDocument/2006/relationships/image" Target="../media/image120.png"/><Relationship Id="rId413" Type="http://schemas.openxmlformats.org/officeDocument/2006/relationships/image" Target="../media/image223.png"/><Relationship Id="rId497" Type="http://schemas.openxmlformats.org/officeDocument/2006/relationships/image" Target="../media/image265.png"/><Relationship Id="rId620" Type="http://schemas.openxmlformats.org/officeDocument/2006/relationships/customXml" Target="../ink/ink311.xml"/><Relationship Id="rId357" Type="http://schemas.openxmlformats.org/officeDocument/2006/relationships/image" Target="../media/image195.png"/><Relationship Id="rId54" Type="http://schemas.openxmlformats.org/officeDocument/2006/relationships/customXml" Target="../ink/ink27.xml"/><Relationship Id="rId217" Type="http://schemas.openxmlformats.org/officeDocument/2006/relationships/image" Target="../media/image125.png"/><Relationship Id="rId564" Type="http://schemas.openxmlformats.org/officeDocument/2006/relationships/customXml" Target="../ink/ink283.xml"/><Relationship Id="rId424" Type="http://schemas.openxmlformats.org/officeDocument/2006/relationships/customXml" Target="../ink/ink213.xml"/><Relationship Id="rId631" Type="http://schemas.openxmlformats.org/officeDocument/2006/relationships/image" Target="../media/image332.png"/><Relationship Id="rId270" Type="http://schemas.openxmlformats.org/officeDocument/2006/relationships/customXml" Target="../ink/ink136.xml"/><Relationship Id="rId65" Type="http://schemas.openxmlformats.org/officeDocument/2006/relationships/image" Target="../media/image50.png"/><Relationship Id="rId130" Type="http://schemas.openxmlformats.org/officeDocument/2006/relationships/customXml" Target="../ink/ink65.xml"/><Relationship Id="rId368" Type="http://schemas.openxmlformats.org/officeDocument/2006/relationships/customXml" Target="../ink/ink185.xml"/><Relationship Id="rId575" Type="http://schemas.openxmlformats.org/officeDocument/2006/relationships/image" Target="../media/image304.png"/><Relationship Id="rId228" Type="http://schemas.openxmlformats.org/officeDocument/2006/relationships/customXml" Target="../ink/ink115.xml"/><Relationship Id="rId435" Type="http://schemas.openxmlformats.org/officeDocument/2006/relationships/image" Target="../media/image234.png"/><Relationship Id="rId642" Type="http://schemas.openxmlformats.org/officeDocument/2006/relationships/customXml" Target="../ink/ink322.xml"/><Relationship Id="rId281" Type="http://schemas.openxmlformats.org/officeDocument/2006/relationships/image" Target="../media/image157.png"/><Relationship Id="rId502" Type="http://schemas.openxmlformats.org/officeDocument/2006/relationships/customXml" Target="../ink/ink252.xml"/><Relationship Id="rId76" Type="http://schemas.openxmlformats.org/officeDocument/2006/relationships/customXml" Target="../ink/ink38.xml"/><Relationship Id="rId141" Type="http://schemas.openxmlformats.org/officeDocument/2006/relationships/image" Target="../media/image88.png"/><Relationship Id="rId379" Type="http://schemas.openxmlformats.org/officeDocument/2006/relationships/image" Target="../media/image206.png"/><Relationship Id="rId586" Type="http://schemas.openxmlformats.org/officeDocument/2006/relationships/customXml" Target="../ink/ink294.xml"/><Relationship Id="rId7" Type="http://schemas.openxmlformats.org/officeDocument/2006/relationships/image" Target="../media/image21.png"/><Relationship Id="rId239" Type="http://schemas.openxmlformats.org/officeDocument/2006/relationships/image" Target="../media/image136.png"/><Relationship Id="rId446" Type="http://schemas.openxmlformats.org/officeDocument/2006/relationships/customXml" Target="../ink/ink224.xml"/><Relationship Id="rId653" Type="http://schemas.openxmlformats.org/officeDocument/2006/relationships/image" Target="../media/image343.png"/><Relationship Id="rId292" Type="http://schemas.openxmlformats.org/officeDocument/2006/relationships/customXml" Target="../ink/ink147.xml"/><Relationship Id="rId306" Type="http://schemas.openxmlformats.org/officeDocument/2006/relationships/customXml" Target="../ink/ink154.xml"/><Relationship Id="rId87" Type="http://schemas.openxmlformats.org/officeDocument/2006/relationships/image" Target="../media/image61.png"/><Relationship Id="rId513" Type="http://schemas.openxmlformats.org/officeDocument/2006/relationships/image" Target="../media/image273.png"/><Relationship Id="rId597" Type="http://schemas.openxmlformats.org/officeDocument/2006/relationships/image" Target="../media/image315.png"/><Relationship Id="rId152" Type="http://schemas.openxmlformats.org/officeDocument/2006/relationships/customXml" Target="../ink/ink76.xml"/><Relationship Id="rId457" Type="http://schemas.openxmlformats.org/officeDocument/2006/relationships/image" Target="../media/image245.png"/><Relationship Id="rId664" Type="http://schemas.openxmlformats.org/officeDocument/2006/relationships/customXml" Target="../ink/ink333.xml"/><Relationship Id="rId14" Type="http://schemas.openxmlformats.org/officeDocument/2006/relationships/customXml" Target="../ink/ink7.xml"/><Relationship Id="rId317" Type="http://schemas.openxmlformats.org/officeDocument/2006/relationships/image" Target="../media/image175.png"/><Relationship Id="rId524" Type="http://schemas.openxmlformats.org/officeDocument/2006/relationships/customXml" Target="../ink/ink263.xml"/><Relationship Id="rId98" Type="http://schemas.openxmlformats.org/officeDocument/2006/relationships/customXml" Target="../ink/ink49.xml"/><Relationship Id="rId163" Type="http://schemas.openxmlformats.org/officeDocument/2006/relationships/image" Target="../media/image99.png"/><Relationship Id="rId370" Type="http://schemas.openxmlformats.org/officeDocument/2006/relationships/customXml" Target="../ink/ink186.xml"/><Relationship Id="rId230" Type="http://schemas.openxmlformats.org/officeDocument/2006/relationships/customXml" Target="../ink/ink116.xml"/><Relationship Id="rId468" Type="http://schemas.openxmlformats.org/officeDocument/2006/relationships/customXml" Target="../ink/ink235.xml"/><Relationship Id="rId675" Type="http://schemas.openxmlformats.org/officeDocument/2006/relationships/image" Target="../media/image354.png"/><Relationship Id="rId25" Type="http://schemas.openxmlformats.org/officeDocument/2006/relationships/image" Target="../media/image30.png"/><Relationship Id="rId328" Type="http://schemas.openxmlformats.org/officeDocument/2006/relationships/customXml" Target="../ink/ink165.xml"/><Relationship Id="rId535" Type="http://schemas.openxmlformats.org/officeDocument/2006/relationships/image" Target="../media/image284.png"/><Relationship Id="rId174" Type="http://schemas.openxmlformats.org/officeDocument/2006/relationships/customXml" Target="../ink/ink87.xml"/><Relationship Id="rId381" Type="http://schemas.openxmlformats.org/officeDocument/2006/relationships/image" Target="../media/image207.png"/><Relationship Id="rId602" Type="http://schemas.openxmlformats.org/officeDocument/2006/relationships/customXml" Target="../ink/ink302.xml"/><Relationship Id="rId241" Type="http://schemas.openxmlformats.org/officeDocument/2006/relationships/image" Target="../media/image137.png"/><Relationship Id="rId479" Type="http://schemas.openxmlformats.org/officeDocument/2006/relationships/image" Target="../media/image256.png"/><Relationship Id="rId686" Type="http://schemas.openxmlformats.org/officeDocument/2006/relationships/customXml" Target="../ink/ink344.xml"/><Relationship Id="rId36" Type="http://schemas.openxmlformats.org/officeDocument/2006/relationships/customXml" Target="../ink/ink18.xml"/><Relationship Id="rId339" Type="http://schemas.openxmlformats.org/officeDocument/2006/relationships/image" Target="../media/image186.png"/><Relationship Id="rId546" Type="http://schemas.openxmlformats.org/officeDocument/2006/relationships/customXml" Target="../ink/ink274.xml"/><Relationship Id="rId101" Type="http://schemas.openxmlformats.org/officeDocument/2006/relationships/image" Target="../media/image68.png"/><Relationship Id="rId185" Type="http://schemas.openxmlformats.org/officeDocument/2006/relationships/customXml" Target="../ink/ink93.xml"/><Relationship Id="rId406" Type="http://schemas.openxmlformats.org/officeDocument/2006/relationships/customXml" Target="../ink/ink204.xml"/><Relationship Id="rId392" Type="http://schemas.openxmlformats.org/officeDocument/2006/relationships/customXml" Target="../ink/ink197.xml"/><Relationship Id="rId613" Type="http://schemas.openxmlformats.org/officeDocument/2006/relationships/image" Target="../media/image323.png"/><Relationship Id="rId697" Type="http://schemas.openxmlformats.org/officeDocument/2006/relationships/image" Target="../media/image365.png"/><Relationship Id="rId252" Type="http://schemas.openxmlformats.org/officeDocument/2006/relationships/customXml" Target="../ink/ink127.xml"/><Relationship Id="rId47" Type="http://schemas.openxmlformats.org/officeDocument/2006/relationships/image" Target="../media/image41.png"/><Relationship Id="rId112" Type="http://schemas.openxmlformats.org/officeDocument/2006/relationships/customXml" Target="../ink/ink56.xml"/><Relationship Id="rId557" Type="http://schemas.openxmlformats.org/officeDocument/2006/relationships/image" Target="../media/image295.png"/><Relationship Id="rId196" Type="http://schemas.openxmlformats.org/officeDocument/2006/relationships/image" Target="../media/image115.png"/><Relationship Id="rId417" Type="http://schemas.openxmlformats.org/officeDocument/2006/relationships/image" Target="../media/image225.png"/><Relationship Id="rId624" Type="http://schemas.openxmlformats.org/officeDocument/2006/relationships/customXml" Target="../ink/ink313.xml"/><Relationship Id="rId263" Type="http://schemas.openxmlformats.org/officeDocument/2006/relationships/image" Target="../media/image148.png"/><Relationship Id="rId470" Type="http://schemas.openxmlformats.org/officeDocument/2006/relationships/customXml" Target="../ink/ink236.xml"/><Relationship Id="rId58" Type="http://schemas.openxmlformats.org/officeDocument/2006/relationships/customXml" Target="../ink/ink29.xml"/><Relationship Id="rId123" Type="http://schemas.openxmlformats.org/officeDocument/2006/relationships/image" Target="../media/image79.png"/><Relationship Id="rId330" Type="http://schemas.openxmlformats.org/officeDocument/2006/relationships/customXml" Target="../ink/ink166.xml"/><Relationship Id="rId568" Type="http://schemas.openxmlformats.org/officeDocument/2006/relationships/customXml" Target="../ink/ink285.xml"/><Relationship Id="rId428" Type="http://schemas.openxmlformats.org/officeDocument/2006/relationships/customXml" Target="../ink/ink215.xml"/><Relationship Id="rId635" Type="http://schemas.openxmlformats.org/officeDocument/2006/relationships/image" Target="../media/image334.png"/><Relationship Id="rId274" Type="http://schemas.openxmlformats.org/officeDocument/2006/relationships/customXml" Target="../ink/ink138.xml"/><Relationship Id="rId481" Type="http://schemas.openxmlformats.org/officeDocument/2006/relationships/image" Target="../media/image257.png"/><Relationship Id="rId69" Type="http://schemas.openxmlformats.org/officeDocument/2006/relationships/image" Target="../media/image52.png"/><Relationship Id="rId134" Type="http://schemas.openxmlformats.org/officeDocument/2006/relationships/customXml" Target="../ink/ink67.xml"/><Relationship Id="rId579" Type="http://schemas.openxmlformats.org/officeDocument/2006/relationships/image" Target="../media/image306.png"/><Relationship Id="rId341" Type="http://schemas.openxmlformats.org/officeDocument/2006/relationships/image" Target="../media/image187.png"/><Relationship Id="rId439" Type="http://schemas.openxmlformats.org/officeDocument/2006/relationships/image" Target="../media/image236.png"/><Relationship Id="rId646" Type="http://schemas.openxmlformats.org/officeDocument/2006/relationships/customXml" Target="../ink/ink324.xml"/><Relationship Id="rId201" Type="http://schemas.openxmlformats.org/officeDocument/2006/relationships/customXml" Target="../ink/ink101.xml"/><Relationship Id="rId285" Type="http://schemas.openxmlformats.org/officeDocument/2006/relationships/image" Target="../media/image159.png"/><Relationship Id="rId506" Type="http://schemas.openxmlformats.org/officeDocument/2006/relationships/customXml" Target="../ink/ink254.xml"/><Relationship Id="rId492" Type="http://schemas.openxmlformats.org/officeDocument/2006/relationships/customXml" Target="../ink/ink247.xml"/><Relationship Id="rId145" Type="http://schemas.openxmlformats.org/officeDocument/2006/relationships/image" Target="../media/image90.png"/><Relationship Id="rId352" Type="http://schemas.openxmlformats.org/officeDocument/2006/relationships/customXml" Target="../ink/ink177.xml"/><Relationship Id="rId212" Type="http://schemas.openxmlformats.org/officeDocument/2006/relationships/customXml" Target="../ink/ink107.xml"/><Relationship Id="rId657" Type="http://schemas.openxmlformats.org/officeDocument/2006/relationships/image" Target="../media/image345.png"/><Relationship Id="rId296" Type="http://schemas.openxmlformats.org/officeDocument/2006/relationships/customXml" Target="../ink/ink149.xml"/><Relationship Id="rId517" Type="http://schemas.openxmlformats.org/officeDocument/2006/relationships/image" Target="../media/image275.png"/><Relationship Id="rId60" Type="http://schemas.openxmlformats.org/officeDocument/2006/relationships/customXml" Target="../ink/ink30.xml"/><Relationship Id="rId156" Type="http://schemas.openxmlformats.org/officeDocument/2006/relationships/customXml" Target="../ink/ink78.xml"/><Relationship Id="rId363" Type="http://schemas.openxmlformats.org/officeDocument/2006/relationships/image" Target="../media/image198.png"/><Relationship Id="rId570" Type="http://schemas.openxmlformats.org/officeDocument/2006/relationships/customXml" Target="../ink/ink286.xml"/><Relationship Id="rId223" Type="http://schemas.openxmlformats.org/officeDocument/2006/relationships/image" Target="../media/image128.png"/><Relationship Id="rId430" Type="http://schemas.openxmlformats.org/officeDocument/2006/relationships/customXml" Target="../ink/ink216.xml"/><Relationship Id="rId668" Type="http://schemas.openxmlformats.org/officeDocument/2006/relationships/customXml" Target="../ink/ink335.xml"/><Relationship Id="rId18" Type="http://schemas.openxmlformats.org/officeDocument/2006/relationships/customXml" Target="../ink/ink9.xml"/><Relationship Id="rId265" Type="http://schemas.openxmlformats.org/officeDocument/2006/relationships/image" Target="../media/image149.png"/><Relationship Id="rId472" Type="http://schemas.openxmlformats.org/officeDocument/2006/relationships/customXml" Target="../ink/ink237.xml"/><Relationship Id="rId528" Type="http://schemas.openxmlformats.org/officeDocument/2006/relationships/customXml" Target="../ink/ink265.xml"/><Relationship Id="rId125" Type="http://schemas.openxmlformats.org/officeDocument/2006/relationships/image" Target="../media/image80.png"/><Relationship Id="rId167" Type="http://schemas.openxmlformats.org/officeDocument/2006/relationships/image" Target="../media/image101.png"/><Relationship Id="rId332" Type="http://schemas.openxmlformats.org/officeDocument/2006/relationships/customXml" Target="../ink/ink167.xml"/><Relationship Id="rId374" Type="http://schemas.openxmlformats.org/officeDocument/2006/relationships/customXml" Target="../ink/ink188.xml"/><Relationship Id="rId581" Type="http://schemas.openxmlformats.org/officeDocument/2006/relationships/image" Target="../media/image307.png"/><Relationship Id="rId71" Type="http://schemas.openxmlformats.org/officeDocument/2006/relationships/image" Target="../media/image53.png"/><Relationship Id="rId234" Type="http://schemas.openxmlformats.org/officeDocument/2006/relationships/customXml" Target="../ink/ink118.xml"/><Relationship Id="rId637" Type="http://schemas.openxmlformats.org/officeDocument/2006/relationships/image" Target="../media/image335.png"/><Relationship Id="rId679" Type="http://schemas.openxmlformats.org/officeDocument/2006/relationships/image" Target="../media/image356.png"/><Relationship Id="rId2" Type="http://schemas.openxmlformats.org/officeDocument/2006/relationships/customXml" Target="../ink/ink1.xml"/><Relationship Id="rId29" Type="http://schemas.openxmlformats.org/officeDocument/2006/relationships/image" Target="../media/image32.png"/><Relationship Id="rId276" Type="http://schemas.openxmlformats.org/officeDocument/2006/relationships/customXml" Target="../ink/ink139.xml"/><Relationship Id="rId441" Type="http://schemas.openxmlformats.org/officeDocument/2006/relationships/image" Target="../media/image237.png"/><Relationship Id="rId483" Type="http://schemas.openxmlformats.org/officeDocument/2006/relationships/image" Target="../media/image258.png"/><Relationship Id="rId539" Type="http://schemas.openxmlformats.org/officeDocument/2006/relationships/image" Target="../media/image286.png"/><Relationship Id="rId690" Type="http://schemas.openxmlformats.org/officeDocument/2006/relationships/customXml" Target="../ink/ink346.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67.png"/><Relationship Id="rId343" Type="http://schemas.openxmlformats.org/officeDocument/2006/relationships/image" Target="../media/image188.png"/><Relationship Id="rId550" Type="http://schemas.openxmlformats.org/officeDocument/2006/relationships/customXml" Target="../ink/ink276.xml"/><Relationship Id="rId82" Type="http://schemas.openxmlformats.org/officeDocument/2006/relationships/customXml" Target="../ink/ink41.xml"/><Relationship Id="rId203" Type="http://schemas.openxmlformats.org/officeDocument/2006/relationships/customXml" Target="../ink/ink102.xml"/><Relationship Id="rId385" Type="http://schemas.openxmlformats.org/officeDocument/2006/relationships/image" Target="../media/image209.png"/><Relationship Id="rId592" Type="http://schemas.openxmlformats.org/officeDocument/2006/relationships/customXml" Target="../ink/ink297.xml"/><Relationship Id="rId606" Type="http://schemas.openxmlformats.org/officeDocument/2006/relationships/customXml" Target="../ink/ink304.xml"/><Relationship Id="rId648" Type="http://schemas.openxmlformats.org/officeDocument/2006/relationships/customXml" Target="../ink/ink325.xml"/><Relationship Id="rId245" Type="http://schemas.openxmlformats.org/officeDocument/2006/relationships/image" Target="../media/image139.png"/><Relationship Id="rId287" Type="http://schemas.openxmlformats.org/officeDocument/2006/relationships/image" Target="../media/image160.png"/><Relationship Id="rId410" Type="http://schemas.openxmlformats.org/officeDocument/2006/relationships/customXml" Target="../ink/ink206.xml"/><Relationship Id="rId452" Type="http://schemas.openxmlformats.org/officeDocument/2006/relationships/customXml" Target="../ink/ink227.xml"/><Relationship Id="rId494" Type="http://schemas.openxmlformats.org/officeDocument/2006/relationships/customXml" Target="../ink/ink248.xml"/><Relationship Id="rId508" Type="http://schemas.openxmlformats.org/officeDocument/2006/relationships/customXml" Target="../ink/ink255.xml"/><Relationship Id="rId105" Type="http://schemas.openxmlformats.org/officeDocument/2006/relationships/image" Target="../media/image70.png"/><Relationship Id="rId147" Type="http://schemas.openxmlformats.org/officeDocument/2006/relationships/image" Target="../media/image91.png"/><Relationship Id="rId312" Type="http://schemas.openxmlformats.org/officeDocument/2006/relationships/customXml" Target="../ink/ink157.xml"/><Relationship Id="rId354" Type="http://schemas.openxmlformats.org/officeDocument/2006/relationships/customXml" Target="../ink/ink178.xml"/><Relationship Id="rId51" Type="http://schemas.openxmlformats.org/officeDocument/2006/relationships/image" Target="../media/image43.png"/><Relationship Id="rId93" Type="http://schemas.openxmlformats.org/officeDocument/2006/relationships/image" Target="../media/image64.png"/><Relationship Id="rId189" Type="http://schemas.openxmlformats.org/officeDocument/2006/relationships/customXml" Target="../ink/ink95.xml"/><Relationship Id="rId396" Type="http://schemas.openxmlformats.org/officeDocument/2006/relationships/customXml" Target="../ink/ink199.xml"/><Relationship Id="rId561" Type="http://schemas.openxmlformats.org/officeDocument/2006/relationships/image" Target="../media/image297.png"/><Relationship Id="rId617" Type="http://schemas.openxmlformats.org/officeDocument/2006/relationships/image" Target="../media/image325.png"/><Relationship Id="rId659" Type="http://schemas.openxmlformats.org/officeDocument/2006/relationships/image" Target="../media/image346.png"/><Relationship Id="rId214" Type="http://schemas.openxmlformats.org/officeDocument/2006/relationships/customXml" Target="../ink/ink108.xml"/><Relationship Id="rId256" Type="http://schemas.openxmlformats.org/officeDocument/2006/relationships/customXml" Target="../ink/ink129.xml"/><Relationship Id="rId298" Type="http://schemas.openxmlformats.org/officeDocument/2006/relationships/customXml" Target="../ink/ink150.xml"/><Relationship Id="rId421" Type="http://schemas.openxmlformats.org/officeDocument/2006/relationships/image" Target="../media/image227.png"/><Relationship Id="rId463" Type="http://schemas.openxmlformats.org/officeDocument/2006/relationships/image" Target="../media/image248.png"/><Relationship Id="rId519" Type="http://schemas.openxmlformats.org/officeDocument/2006/relationships/image" Target="../media/image276.png"/><Relationship Id="rId670" Type="http://schemas.openxmlformats.org/officeDocument/2006/relationships/customXml" Target="../ink/ink336.xml"/><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78.png"/><Relationship Id="rId530" Type="http://schemas.openxmlformats.org/officeDocument/2006/relationships/customXml" Target="../ink/ink266.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99.png"/><Relationship Id="rId572" Type="http://schemas.openxmlformats.org/officeDocument/2006/relationships/customXml" Target="../ink/ink287.xml"/><Relationship Id="rId628" Type="http://schemas.openxmlformats.org/officeDocument/2006/relationships/customXml" Target="../ink/ink315.xml"/><Relationship Id="rId225" Type="http://schemas.openxmlformats.org/officeDocument/2006/relationships/image" Target="../media/image129.png"/><Relationship Id="rId267" Type="http://schemas.openxmlformats.org/officeDocument/2006/relationships/image" Target="../media/image150.png"/><Relationship Id="rId432" Type="http://schemas.openxmlformats.org/officeDocument/2006/relationships/customXml" Target="../ink/ink217.xml"/><Relationship Id="rId474" Type="http://schemas.openxmlformats.org/officeDocument/2006/relationships/customXml" Target="../ink/ink238.xml"/><Relationship Id="rId127" Type="http://schemas.openxmlformats.org/officeDocument/2006/relationships/image" Target="../media/image81.png"/><Relationship Id="rId681" Type="http://schemas.openxmlformats.org/officeDocument/2006/relationships/image" Target="../media/image357.png"/><Relationship Id="rId31" Type="http://schemas.openxmlformats.org/officeDocument/2006/relationships/image" Target="../media/image33.png"/><Relationship Id="rId73" Type="http://schemas.openxmlformats.org/officeDocument/2006/relationships/image" Target="../media/image54.png"/><Relationship Id="rId169" Type="http://schemas.openxmlformats.org/officeDocument/2006/relationships/image" Target="../media/image102.png"/><Relationship Id="rId334" Type="http://schemas.openxmlformats.org/officeDocument/2006/relationships/customXml" Target="../ink/ink168.xml"/><Relationship Id="rId376" Type="http://schemas.openxmlformats.org/officeDocument/2006/relationships/customXml" Target="../ink/ink189.xml"/><Relationship Id="rId541" Type="http://schemas.openxmlformats.org/officeDocument/2006/relationships/image" Target="../media/image287.png"/><Relationship Id="rId583" Type="http://schemas.openxmlformats.org/officeDocument/2006/relationships/image" Target="../media/image308.png"/><Relationship Id="rId639" Type="http://schemas.openxmlformats.org/officeDocument/2006/relationships/image" Target="../media/image336.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9.xml"/><Relationship Id="rId278" Type="http://schemas.openxmlformats.org/officeDocument/2006/relationships/customXml" Target="../ink/ink140.xml"/><Relationship Id="rId401" Type="http://schemas.openxmlformats.org/officeDocument/2006/relationships/image" Target="../media/image217.png"/><Relationship Id="rId443" Type="http://schemas.openxmlformats.org/officeDocument/2006/relationships/image" Target="../media/image238.png"/><Relationship Id="rId650" Type="http://schemas.openxmlformats.org/officeDocument/2006/relationships/customXml" Target="../ink/ink326.xml"/><Relationship Id="rId303" Type="http://schemas.openxmlformats.org/officeDocument/2006/relationships/image" Target="../media/image168.png"/><Relationship Id="rId485" Type="http://schemas.openxmlformats.org/officeDocument/2006/relationships/image" Target="../media/image259.png"/><Relationship Id="rId692" Type="http://schemas.openxmlformats.org/officeDocument/2006/relationships/customXml" Target="../ink/ink347.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89.png"/><Relationship Id="rId387" Type="http://schemas.openxmlformats.org/officeDocument/2006/relationships/image" Target="../media/image210.png"/><Relationship Id="rId510" Type="http://schemas.openxmlformats.org/officeDocument/2006/relationships/customXml" Target="../ink/ink256.xml"/><Relationship Id="rId552" Type="http://schemas.openxmlformats.org/officeDocument/2006/relationships/customXml" Target="../ink/ink277.xml"/><Relationship Id="rId594" Type="http://schemas.openxmlformats.org/officeDocument/2006/relationships/customXml" Target="../ink/ink298.xml"/><Relationship Id="rId608" Type="http://schemas.openxmlformats.org/officeDocument/2006/relationships/customXml" Target="../ink/ink305.xml"/><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image" Target="../media/image140.png"/><Relationship Id="rId412" Type="http://schemas.openxmlformats.org/officeDocument/2006/relationships/customXml" Target="../ink/ink207.xml"/><Relationship Id="rId107" Type="http://schemas.openxmlformats.org/officeDocument/2006/relationships/image" Target="../media/image71.png"/><Relationship Id="rId289" Type="http://schemas.openxmlformats.org/officeDocument/2006/relationships/image" Target="../media/image161.png"/><Relationship Id="rId454" Type="http://schemas.openxmlformats.org/officeDocument/2006/relationships/customXml" Target="../ink/ink228.xml"/><Relationship Id="rId496" Type="http://schemas.openxmlformats.org/officeDocument/2006/relationships/customXml" Target="../ink/ink249.xml"/><Relationship Id="rId661" Type="http://schemas.openxmlformats.org/officeDocument/2006/relationships/image" Target="../media/image347.png"/><Relationship Id="rId11" Type="http://schemas.openxmlformats.org/officeDocument/2006/relationships/image" Target="../media/image23.png"/><Relationship Id="rId53" Type="http://schemas.openxmlformats.org/officeDocument/2006/relationships/image" Target="../media/image44.png"/><Relationship Id="rId149" Type="http://schemas.openxmlformats.org/officeDocument/2006/relationships/image" Target="../media/image92.png"/><Relationship Id="rId314" Type="http://schemas.openxmlformats.org/officeDocument/2006/relationships/customXml" Target="../ink/ink158.xml"/><Relationship Id="rId356" Type="http://schemas.openxmlformats.org/officeDocument/2006/relationships/customXml" Target="../ink/ink179.xml"/><Relationship Id="rId398" Type="http://schemas.openxmlformats.org/officeDocument/2006/relationships/customXml" Target="../ink/ink200.xml"/><Relationship Id="rId521" Type="http://schemas.openxmlformats.org/officeDocument/2006/relationships/image" Target="../media/image277.png"/><Relationship Id="rId563" Type="http://schemas.openxmlformats.org/officeDocument/2006/relationships/image" Target="../media/image298.png"/><Relationship Id="rId619" Type="http://schemas.openxmlformats.org/officeDocument/2006/relationships/image" Target="../media/image326.png"/><Relationship Id="rId95" Type="http://schemas.openxmlformats.org/officeDocument/2006/relationships/image" Target="../media/image65.png"/><Relationship Id="rId160" Type="http://schemas.openxmlformats.org/officeDocument/2006/relationships/customXml" Target="../ink/ink80.xml"/><Relationship Id="rId216" Type="http://schemas.openxmlformats.org/officeDocument/2006/relationships/customXml" Target="../ink/ink109.xml"/><Relationship Id="rId423" Type="http://schemas.openxmlformats.org/officeDocument/2006/relationships/image" Target="../media/image228.png"/><Relationship Id="rId258" Type="http://schemas.openxmlformats.org/officeDocument/2006/relationships/customXml" Target="../ink/ink130.xml"/><Relationship Id="rId465" Type="http://schemas.openxmlformats.org/officeDocument/2006/relationships/image" Target="../media/image249.png"/><Relationship Id="rId630" Type="http://schemas.openxmlformats.org/officeDocument/2006/relationships/customXml" Target="../ink/ink316.xml"/><Relationship Id="rId672" Type="http://schemas.openxmlformats.org/officeDocument/2006/relationships/customXml" Target="../ink/ink337.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79.png"/><Relationship Id="rId367" Type="http://schemas.openxmlformats.org/officeDocument/2006/relationships/image" Target="../media/image200.png"/><Relationship Id="rId532" Type="http://schemas.openxmlformats.org/officeDocument/2006/relationships/customXml" Target="../ink/ink267.xml"/><Relationship Id="rId574" Type="http://schemas.openxmlformats.org/officeDocument/2006/relationships/customXml" Target="../ink/ink288.xml"/><Relationship Id="rId171" Type="http://schemas.openxmlformats.org/officeDocument/2006/relationships/image" Target="../media/image103.png"/><Relationship Id="rId227" Type="http://schemas.openxmlformats.org/officeDocument/2006/relationships/image" Target="../media/image130.png"/><Relationship Id="rId269" Type="http://schemas.openxmlformats.org/officeDocument/2006/relationships/image" Target="../media/image151.png"/><Relationship Id="rId434" Type="http://schemas.openxmlformats.org/officeDocument/2006/relationships/customXml" Target="../ink/ink218.xml"/><Relationship Id="rId476" Type="http://schemas.openxmlformats.org/officeDocument/2006/relationships/customXml" Target="../ink/ink239.xml"/><Relationship Id="rId641" Type="http://schemas.openxmlformats.org/officeDocument/2006/relationships/image" Target="../media/image337.png"/><Relationship Id="rId683" Type="http://schemas.openxmlformats.org/officeDocument/2006/relationships/image" Target="../media/image358.png"/><Relationship Id="rId33" Type="http://schemas.openxmlformats.org/officeDocument/2006/relationships/image" Target="../media/image34.png"/><Relationship Id="rId129" Type="http://schemas.openxmlformats.org/officeDocument/2006/relationships/image" Target="../media/image82.png"/><Relationship Id="rId280" Type="http://schemas.openxmlformats.org/officeDocument/2006/relationships/customXml" Target="../ink/ink141.xml"/><Relationship Id="rId336" Type="http://schemas.openxmlformats.org/officeDocument/2006/relationships/customXml" Target="../ink/ink169.xml"/><Relationship Id="rId501" Type="http://schemas.openxmlformats.org/officeDocument/2006/relationships/image" Target="../media/image267.png"/><Relationship Id="rId543" Type="http://schemas.openxmlformats.org/officeDocument/2006/relationships/image" Target="../media/image288.png"/><Relationship Id="rId75" Type="http://schemas.openxmlformats.org/officeDocument/2006/relationships/image" Target="../media/image55.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90.xml"/><Relationship Id="rId403" Type="http://schemas.openxmlformats.org/officeDocument/2006/relationships/image" Target="../media/image218.png"/><Relationship Id="rId585" Type="http://schemas.openxmlformats.org/officeDocument/2006/relationships/image" Target="../media/image309.png"/><Relationship Id="rId6" Type="http://schemas.openxmlformats.org/officeDocument/2006/relationships/customXml" Target="../ink/ink3.xml"/><Relationship Id="rId238" Type="http://schemas.openxmlformats.org/officeDocument/2006/relationships/customXml" Target="../ink/ink120.xml"/><Relationship Id="rId445" Type="http://schemas.openxmlformats.org/officeDocument/2006/relationships/image" Target="../media/image239.png"/><Relationship Id="rId487" Type="http://schemas.openxmlformats.org/officeDocument/2006/relationships/image" Target="../media/image260.png"/><Relationship Id="rId610" Type="http://schemas.openxmlformats.org/officeDocument/2006/relationships/customXml" Target="../ink/ink306.xml"/><Relationship Id="rId652" Type="http://schemas.openxmlformats.org/officeDocument/2006/relationships/customXml" Target="../ink/ink327.xml"/><Relationship Id="rId694" Type="http://schemas.openxmlformats.org/officeDocument/2006/relationships/customXml" Target="../ink/ink348.xml"/><Relationship Id="rId291" Type="http://schemas.openxmlformats.org/officeDocument/2006/relationships/image" Target="../media/image162.png"/><Relationship Id="rId305" Type="http://schemas.openxmlformats.org/officeDocument/2006/relationships/image" Target="../media/image169.png"/><Relationship Id="rId347" Type="http://schemas.openxmlformats.org/officeDocument/2006/relationships/image" Target="../media/image190.png"/><Relationship Id="rId512" Type="http://schemas.openxmlformats.org/officeDocument/2006/relationships/customXml" Target="../ink/ink257.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93.png"/><Relationship Id="rId389" Type="http://schemas.openxmlformats.org/officeDocument/2006/relationships/image" Target="../media/image211.png"/><Relationship Id="rId554" Type="http://schemas.openxmlformats.org/officeDocument/2006/relationships/customXml" Target="../ink/ink278.xml"/><Relationship Id="rId596" Type="http://schemas.openxmlformats.org/officeDocument/2006/relationships/customXml" Target="../ink/ink299.xml"/><Relationship Id="rId193" Type="http://schemas.openxmlformats.org/officeDocument/2006/relationships/customXml" Target="../ink/ink97.xml"/><Relationship Id="rId207" Type="http://schemas.openxmlformats.org/officeDocument/2006/relationships/customXml" Target="../ink/ink104.xml"/><Relationship Id="rId249" Type="http://schemas.openxmlformats.org/officeDocument/2006/relationships/image" Target="../media/image141.png"/><Relationship Id="rId414" Type="http://schemas.openxmlformats.org/officeDocument/2006/relationships/customXml" Target="../ink/ink208.xml"/><Relationship Id="rId456" Type="http://schemas.openxmlformats.org/officeDocument/2006/relationships/customXml" Target="../ink/ink229.xml"/><Relationship Id="rId498" Type="http://schemas.openxmlformats.org/officeDocument/2006/relationships/customXml" Target="../ink/ink250.xml"/><Relationship Id="rId621" Type="http://schemas.openxmlformats.org/officeDocument/2006/relationships/image" Target="../media/image327.png"/><Relationship Id="rId663" Type="http://schemas.openxmlformats.org/officeDocument/2006/relationships/image" Target="../media/image348.png"/><Relationship Id="rId13" Type="http://schemas.openxmlformats.org/officeDocument/2006/relationships/image" Target="../media/image24.png"/><Relationship Id="rId109" Type="http://schemas.openxmlformats.org/officeDocument/2006/relationships/image" Target="../media/image72.png"/><Relationship Id="rId260" Type="http://schemas.openxmlformats.org/officeDocument/2006/relationships/customXml" Target="../ink/ink131.xml"/><Relationship Id="rId316" Type="http://schemas.openxmlformats.org/officeDocument/2006/relationships/customXml" Target="../ink/ink159.xml"/><Relationship Id="rId523" Type="http://schemas.openxmlformats.org/officeDocument/2006/relationships/image" Target="../media/image278.png"/><Relationship Id="rId55" Type="http://schemas.openxmlformats.org/officeDocument/2006/relationships/image" Target="../media/image45.png"/><Relationship Id="rId97" Type="http://schemas.openxmlformats.org/officeDocument/2006/relationships/image" Target="../media/image66.png"/><Relationship Id="rId120" Type="http://schemas.openxmlformats.org/officeDocument/2006/relationships/customXml" Target="../ink/ink60.xml"/><Relationship Id="rId358" Type="http://schemas.openxmlformats.org/officeDocument/2006/relationships/customXml" Target="../ink/ink180.xml"/><Relationship Id="rId565" Type="http://schemas.openxmlformats.org/officeDocument/2006/relationships/image" Target="../media/image299.png"/><Relationship Id="rId162" Type="http://schemas.openxmlformats.org/officeDocument/2006/relationships/customXml" Target="../ink/ink81.xml"/><Relationship Id="rId218" Type="http://schemas.openxmlformats.org/officeDocument/2006/relationships/customXml" Target="../ink/ink110.xml"/><Relationship Id="rId425" Type="http://schemas.openxmlformats.org/officeDocument/2006/relationships/image" Target="../media/image229.png"/><Relationship Id="rId467" Type="http://schemas.openxmlformats.org/officeDocument/2006/relationships/image" Target="../media/image250.png"/><Relationship Id="rId632" Type="http://schemas.openxmlformats.org/officeDocument/2006/relationships/customXml" Target="../ink/ink317.xml"/><Relationship Id="rId271" Type="http://schemas.openxmlformats.org/officeDocument/2006/relationships/image" Target="../media/image152.png"/><Relationship Id="rId674" Type="http://schemas.openxmlformats.org/officeDocument/2006/relationships/customXml" Target="../ink/ink338.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83.png"/><Relationship Id="rId327" Type="http://schemas.openxmlformats.org/officeDocument/2006/relationships/image" Target="../media/image180.png"/><Relationship Id="rId369" Type="http://schemas.openxmlformats.org/officeDocument/2006/relationships/image" Target="../media/image201.png"/><Relationship Id="rId534" Type="http://schemas.openxmlformats.org/officeDocument/2006/relationships/customXml" Target="../ink/ink268.xml"/><Relationship Id="rId576" Type="http://schemas.openxmlformats.org/officeDocument/2006/relationships/customXml" Target="../ink/ink289.xml"/><Relationship Id="rId173" Type="http://schemas.openxmlformats.org/officeDocument/2006/relationships/image" Target="../media/image104.png"/><Relationship Id="rId229" Type="http://schemas.openxmlformats.org/officeDocument/2006/relationships/image" Target="../media/image131.png"/><Relationship Id="rId380" Type="http://schemas.openxmlformats.org/officeDocument/2006/relationships/customXml" Target="../ink/ink191.xml"/><Relationship Id="rId436" Type="http://schemas.openxmlformats.org/officeDocument/2006/relationships/customXml" Target="../ink/ink219.xml"/><Relationship Id="rId601" Type="http://schemas.openxmlformats.org/officeDocument/2006/relationships/image" Target="../media/image317.png"/><Relationship Id="rId643" Type="http://schemas.openxmlformats.org/officeDocument/2006/relationships/image" Target="../media/image338.png"/><Relationship Id="rId240" Type="http://schemas.openxmlformats.org/officeDocument/2006/relationships/customXml" Target="../ink/ink121.xml"/><Relationship Id="rId478" Type="http://schemas.openxmlformats.org/officeDocument/2006/relationships/customXml" Target="../ink/ink240.xml"/><Relationship Id="rId685" Type="http://schemas.openxmlformats.org/officeDocument/2006/relationships/image" Target="../media/image359.png"/><Relationship Id="rId35" Type="http://schemas.openxmlformats.org/officeDocument/2006/relationships/image" Target="../media/image35.png"/><Relationship Id="rId77" Type="http://schemas.openxmlformats.org/officeDocument/2006/relationships/image" Target="../media/image56.png"/><Relationship Id="rId100" Type="http://schemas.openxmlformats.org/officeDocument/2006/relationships/customXml" Target="../ink/ink50.xml"/><Relationship Id="rId282" Type="http://schemas.openxmlformats.org/officeDocument/2006/relationships/customXml" Target="../ink/ink142.xml"/><Relationship Id="rId338" Type="http://schemas.openxmlformats.org/officeDocument/2006/relationships/customXml" Target="../ink/ink170.xml"/><Relationship Id="rId503" Type="http://schemas.openxmlformats.org/officeDocument/2006/relationships/image" Target="../media/image268.png"/><Relationship Id="rId545" Type="http://schemas.openxmlformats.org/officeDocument/2006/relationships/image" Target="../media/image289.png"/><Relationship Id="rId587" Type="http://schemas.openxmlformats.org/officeDocument/2006/relationships/image" Target="../media/image310.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12.png"/><Relationship Id="rId405" Type="http://schemas.openxmlformats.org/officeDocument/2006/relationships/image" Target="../media/image219.png"/><Relationship Id="rId447" Type="http://schemas.openxmlformats.org/officeDocument/2006/relationships/image" Target="../media/image240.png"/><Relationship Id="rId612" Type="http://schemas.openxmlformats.org/officeDocument/2006/relationships/customXml" Target="../ink/ink307.xml"/><Relationship Id="rId251" Type="http://schemas.openxmlformats.org/officeDocument/2006/relationships/image" Target="../media/image142.png"/><Relationship Id="rId489" Type="http://schemas.openxmlformats.org/officeDocument/2006/relationships/image" Target="../media/image261.png"/><Relationship Id="rId654" Type="http://schemas.openxmlformats.org/officeDocument/2006/relationships/customXml" Target="../ink/ink328.xml"/><Relationship Id="rId696" Type="http://schemas.openxmlformats.org/officeDocument/2006/relationships/customXml" Target="../ink/ink349.xml"/><Relationship Id="rId46" Type="http://schemas.openxmlformats.org/officeDocument/2006/relationships/customXml" Target="../ink/ink23.xml"/><Relationship Id="rId293" Type="http://schemas.openxmlformats.org/officeDocument/2006/relationships/image" Target="../media/image163.png"/><Relationship Id="rId307" Type="http://schemas.openxmlformats.org/officeDocument/2006/relationships/image" Target="../media/image170.png"/><Relationship Id="rId349" Type="http://schemas.openxmlformats.org/officeDocument/2006/relationships/image" Target="../media/image191.png"/><Relationship Id="rId514" Type="http://schemas.openxmlformats.org/officeDocument/2006/relationships/customXml" Target="../ink/ink258.xml"/><Relationship Id="rId556" Type="http://schemas.openxmlformats.org/officeDocument/2006/relationships/customXml" Target="../ink/ink279.xml"/><Relationship Id="rId88" Type="http://schemas.openxmlformats.org/officeDocument/2006/relationships/customXml" Target="../ink/ink44.xml"/><Relationship Id="rId111" Type="http://schemas.openxmlformats.org/officeDocument/2006/relationships/image" Target="../media/image73.png"/><Relationship Id="rId153" Type="http://schemas.openxmlformats.org/officeDocument/2006/relationships/image" Target="../media/image94.png"/><Relationship Id="rId195" Type="http://schemas.openxmlformats.org/officeDocument/2006/relationships/customXml" Target="../ink/ink98.xml"/><Relationship Id="rId209" Type="http://schemas.openxmlformats.org/officeDocument/2006/relationships/customXml" Target="../ink/ink105.xml"/><Relationship Id="rId360" Type="http://schemas.openxmlformats.org/officeDocument/2006/relationships/customXml" Target="../ink/ink181.xml"/><Relationship Id="rId416" Type="http://schemas.openxmlformats.org/officeDocument/2006/relationships/customXml" Target="../ink/ink209.xml"/><Relationship Id="rId598" Type="http://schemas.openxmlformats.org/officeDocument/2006/relationships/customXml" Target="../ink/ink300.xml"/><Relationship Id="rId220" Type="http://schemas.openxmlformats.org/officeDocument/2006/relationships/customXml" Target="../ink/ink111.xml"/><Relationship Id="rId458" Type="http://schemas.openxmlformats.org/officeDocument/2006/relationships/customXml" Target="../ink/ink230.xml"/><Relationship Id="rId623" Type="http://schemas.openxmlformats.org/officeDocument/2006/relationships/image" Target="../media/image328.png"/><Relationship Id="rId665" Type="http://schemas.openxmlformats.org/officeDocument/2006/relationships/image" Target="../media/image349.png"/><Relationship Id="rId15" Type="http://schemas.openxmlformats.org/officeDocument/2006/relationships/image" Target="../media/image25.png"/><Relationship Id="rId57" Type="http://schemas.openxmlformats.org/officeDocument/2006/relationships/image" Target="../media/image46.png"/><Relationship Id="rId262" Type="http://schemas.openxmlformats.org/officeDocument/2006/relationships/customXml" Target="../ink/ink132.xml"/><Relationship Id="rId318" Type="http://schemas.openxmlformats.org/officeDocument/2006/relationships/customXml" Target="../ink/ink160.xml"/><Relationship Id="rId525" Type="http://schemas.openxmlformats.org/officeDocument/2006/relationships/image" Target="../media/image279.png"/><Relationship Id="rId567" Type="http://schemas.openxmlformats.org/officeDocument/2006/relationships/image" Target="../media/image300.png"/><Relationship Id="rId99" Type="http://schemas.openxmlformats.org/officeDocument/2006/relationships/image" Target="../media/image67.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02.png"/><Relationship Id="rId427" Type="http://schemas.openxmlformats.org/officeDocument/2006/relationships/image" Target="../media/image230.png"/><Relationship Id="rId469" Type="http://schemas.openxmlformats.org/officeDocument/2006/relationships/image" Target="../media/image251.png"/><Relationship Id="rId634" Type="http://schemas.openxmlformats.org/officeDocument/2006/relationships/customXml" Target="../ink/ink318.xml"/><Relationship Id="rId676" Type="http://schemas.openxmlformats.org/officeDocument/2006/relationships/customXml" Target="../ink/ink339.xml"/><Relationship Id="rId26" Type="http://schemas.openxmlformats.org/officeDocument/2006/relationships/customXml" Target="../ink/ink13.xml"/><Relationship Id="rId231" Type="http://schemas.openxmlformats.org/officeDocument/2006/relationships/image" Target="../media/image132.png"/><Relationship Id="rId273" Type="http://schemas.openxmlformats.org/officeDocument/2006/relationships/image" Target="../media/image153.png"/><Relationship Id="rId329" Type="http://schemas.openxmlformats.org/officeDocument/2006/relationships/image" Target="../media/image181.png"/><Relationship Id="rId480" Type="http://schemas.openxmlformats.org/officeDocument/2006/relationships/customXml" Target="../ink/ink241.xml"/><Relationship Id="rId536" Type="http://schemas.openxmlformats.org/officeDocument/2006/relationships/customXml" Target="../ink/ink269.xml"/><Relationship Id="rId701" Type="http://schemas.openxmlformats.org/officeDocument/2006/relationships/image" Target="../media/image367.png"/><Relationship Id="rId68" Type="http://schemas.openxmlformats.org/officeDocument/2006/relationships/customXml" Target="../ink/ink34.xml"/><Relationship Id="rId133" Type="http://schemas.openxmlformats.org/officeDocument/2006/relationships/image" Target="../media/image84.png"/><Relationship Id="rId175" Type="http://schemas.openxmlformats.org/officeDocument/2006/relationships/image" Target="../media/image105.png"/><Relationship Id="rId340" Type="http://schemas.openxmlformats.org/officeDocument/2006/relationships/customXml" Target="../ink/ink171.xml"/><Relationship Id="rId578" Type="http://schemas.openxmlformats.org/officeDocument/2006/relationships/customXml" Target="../ink/ink290.xml"/><Relationship Id="rId200" Type="http://schemas.openxmlformats.org/officeDocument/2006/relationships/image" Target="../media/image117.png"/><Relationship Id="rId382" Type="http://schemas.openxmlformats.org/officeDocument/2006/relationships/customXml" Target="../ink/ink192.xml"/><Relationship Id="rId438" Type="http://schemas.openxmlformats.org/officeDocument/2006/relationships/customXml" Target="../ink/ink220.xml"/><Relationship Id="rId603" Type="http://schemas.openxmlformats.org/officeDocument/2006/relationships/image" Target="../media/image318.png"/><Relationship Id="rId645" Type="http://schemas.openxmlformats.org/officeDocument/2006/relationships/image" Target="../media/image339.png"/><Relationship Id="rId687" Type="http://schemas.openxmlformats.org/officeDocument/2006/relationships/image" Target="../media/image360.png"/><Relationship Id="rId242" Type="http://schemas.openxmlformats.org/officeDocument/2006/relationships/customXml" Target="../ink/ink122.xml"/><Relationship Id="rId284" Type="http://schemas.openxmlformats.org/officeDocument/2006/relationships/customXml" Target="../ink/ink143.xml"/><Relationship Id="rId491" Type="http://schemas.openxmlformats.org/officeDocument/2006/relationships/image" Target="../media/image262.png"/><Relationship Id="rId505" Type="http://schemas.openxmlformats.org/officeDocument/2006/relationships/image" Target="../media/image269.png"/><Relationship Id="rId37" Type="http://schemas.openxmlformats.org/officeDocument/2006/relationships/image" Target="../media/image36.png"/><Relationship Id="rId79" Type="http://schemas.openxmlformats.org/officeDocument/2006/relationships/image" Target="../media/image57.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290.png"/><Relationship Id="rId589" Type="http://schemas.openxmlformats.org/officeDocument/2006/relationships/image" Target="../media/image311.png"/><Relationship Id="rId90" Type="http://schemas.openxmlformats.org/officeDocument/2006/relationships/customXml" Target="../ink/ink45.xml"/><Relationship Id="rId186" Type="http://schemas.openxmlformats.org/officeDocument/2006/relationships/image" Target="../media/image110.png"/><Relationship Id="rId351" Type="http://schemas.openxmlformats.org/officeDocument/2006/relationships/image" Target="../media/image192.png"/><Relationship Id="rId393" Type="http://schemas.openxmlformats.org/officeDocument/2006/relationships/image" Target="../media/image213.png"/><Relationship Id="rId407" Type="http://schemas.openxmlformats.org/officeDocument/2006/relationships/image" Target="../media/image220.png"/><Relationship Id="rId449" Type="http://schemas.openxmlformats.org/officeDocument/2006/relationships/image" Target="../media/image241.png"/><Relationship Id="rId614" Type="http://schemas.openxmlformats.org/officeDocument/2006/relationships/customXml" Target="../ink/ink308.xml"/><Relationship Id="rId656" Type="http://schemas.openxmlformats.org/officeDocument/2006/relationships/customXml" Target="../ink/ink329.xml"/><Relationship Id="rId211" Type="http://schemas.openxmlformats.org/officeDocument/2006/relationships/image" Target="../media/image122.png"/><Relationship Id="rId253" Type="http://schemas.openxmlformats.org/officeDocument/2006/relationships/image" Target="../media/image143.png"/><Relationship Id="rId295" Type="http://schemas.openxmlformats.org/officeDocument/2006/relationships/image" Target="../media/image164.png"/><Relationship Id="rId309" Type="http://schemas.openxmlformats.org/officeDocument/2006/relationships/image" Target="../media/image171.png"/><Relationship Id="rId460" Type="http://schemas.openxmlformats.org/officeDocument/2006/relationships/customXml" Target="../ink/ink231.xml"/><Relationship Id="rId516" Type="http://schemas.openxmlformats.org/officeDocument/2006/relationships/customXml" Target="../ink/ink259.xml"/><Relationship Id="rId698" Type="http://schemas.openxmlformats.org/officeDocument/2006/relationships/customXml" Target="../ink/ink350.xml"/><Relationship Id="rId48" Type="http://schemas.openxmlformats.org/officeDocument/2006/relationships/customXml" Target="../ink/ink24.xml"/><Relationship Id="rId113" Type="http://schemas.openxmlformats.org/officeDocument/2006/relationships/image" Target="../media/image74.png"/><Relationship Id="rId320" Type="http://schemas.openxmlformats.org/officeDocument/2006/relationships/customXml" Target="../ink/ink161.xml"/><Relationship Id="rId558" Type="http://schemas.openxmlformats.org/officeDocument/2006/relationships/customXml" Target="../ink/ink280.xml"/><Relationship Id="rId155" Type="http://schemas.openxmlformats.org/officeDocument/2006/relationships/image" Target="../media/image95.png"/><Relationship Id="rId197" Type="http://schemas.openxmlformats.org/officeDocument/2006/relationships/customXml" Target="../ink/ink99.xml"/><Relationship Id="rId362" Type="http://schemas.openxmlformats.org/officeDocument/2006/relationships/customXml" Target="../ink/ink182.xml"/><Relationship Id="rId418" Type="http://schemas.openxmlformats.org/officeDocument/2006/relationships/customXml" Target="../ink/ink210.xml"/><Relationship Id="rId625" Type="http://schemas.openxmlformats.org/officeDocument/2006/relationships/image" Target="../media/image329.png"/><Relationship Id="rId222" Type="http://schemas.openxmlformats.org/officeDocument/2006/relationships/customXml" Target="../ink/ink112.xml"/><Relationship Id="rId264" Type="http://schemas.openxmlformats.org/officeDocument/2006/relationships/customXml" Target="../ink/ink133.xml"/><Relationship Id="rId471" Type="http://schemas.openxmlformats.org/officeDocument/2006/relationships/image" Target="../media/image252.png"/><Relationship Id="rId667" Type="http://schemas.openxmlformats.org/officeDocument/2006/relationships/image" Target="../media/image350.png"/><Relationship Id="rId17" Type="http://schemas.openxmlformats.org/officeDocument/2006/relationships/image" Target="../media/image26.png"/><Relationship Id="rId59" Type="http://schemas.openxmlformats.org/officeDocument/2006/relationships/image" Target="../media/image47.png"/><Relationship Id="rId124" Type="http://schemas.openxmlformats.org/officeDocument/2006/relationships/customXml" Target="../ink/ink62.xml"/><Relationship Id="rId527" Type="http://schemas.openxmlformats.org/officeDocument/2006/relationships/image" Target="../media/image280.png"/><Relationship Id="rId569" Type="http://schemas.openxmlformats.org/officeDocument/2006/relationships/image" Target="../media/image301.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82.png"/><Relationship Id="rId373" Type="http://schemas.openxmlformats.org/officeDocument/2006/relationships/image" Target="../media/image203.png"/><Relationship Id="rId429" Type="http://schemas.openxmlformats.org/officeDocument/2006/relationships/image" Target="../media/image231.png"/><Relationship Id="rId580" Type="http://schemas.openxmlformats.org/officeDocument/2006/relationships/customXml" Target="../ink/ink291.xml"/><Relationship Id="rId636" Type="http://schemas.openxmlformats.org/officeDocument/2006/relationships/customXml" Target="../ink/ink319.xml"/><Relationship Id="rId1" Type="http://schemas.openxmlformats.org/officeDocument/2006/relationships/slideLayout" Target="../slideLayouts/slideLayout7.xml"/><Relationship Id="rId233" Type="http://schemas.openxmlformats.org/officeDocument/2006/relationships/image" Target="../media/image133.png"/><Relationship Id="rId440" Type="http://schemas.openxmlformats.org/officeDocument/2006/relationships/customXml" Target="../ink/ink221.xml"/><Relationship Id="rId678" Type="http://schemas.openxmlformats.org/officeDocument/2006/relationships/customXml" Target="../ink/ink340.xml"/><Relationship Id="rId28" Type="http://schemas.openxmlformats.org/officeDocument/2006/relationships/customXml" Target="../ink/ink14.xml"/><Relationship Id="rId275" Type="http://schemas.openxmlformats.org/officeDocument/2006/relationships/image" Target="../media/image154.png"/><Relationship Id="rId300" Type="http://schemas.openxmlformats.org/officeDocument/2006/relationships/customXml" Target="../ink/ink151.xml"/><Relationship Id="rId482" Type="http://schemas.openxmlformats.org/officeDocument/2006/relationships/customXml" Target="../ink/ink242.xml"/><Relationship Id="rId538" Type="http://schemas.openxmlformats.org/officeDocument/2006/relationships/customXml" Target="../ink/ink270.xml"/><Relationship Id="rId81" Type="http://schemas.openxmlformats.org/officeDocument/2006/relationships/image" Target="../media/image58.png"/><Relationship Id="rId135" Type="http://schemas.openxmlformats.org/officeDocument/2006/relationships/image" Target="../media/image85.png"/><Relationship Id="rId177" Type="http://schemas.openxmlformats.org/officeDocument/2006/relationships/image" Target="../media/image106.png"/><Relationship Id="rId342" Type="http://schemas.openxmlformats.org/officeDocument/2006/relationships/customXml" Target="../ink/ink172.xml"/><Relationship Id="rId384" Type="http://schemas.openxmlformats.org/officeDocument/2006/relationships/customXml" Target="../ink/ink193.xml"/><Relationship Id="rId591" Type="http://schemas.openxmlformats.org/officeDocument/2006/relationships/image" Target="../media/image312.png"/><Relationship Id="rId605" Type="http://schemas.openxmlformats.org/officeDocument/2006/relationships/image" Target="../media/image319.png"/><Relationship Id="rId202" Type="http://schemas.openxmlformats.org/officeDocument/2006/relationships/image" Target="../media/image118.png"/><Relationship Id="rId244" Type="http://schemas.openxmlformats.org/officeDocument/2006/relationships/customXml" Target="../ink/ink123.xml"/><Relationship Id="rId647" Type="http://schemas.openxmlformats.org/officeDocument/2006/relationships/image" Target="../media/image340.png"/><Relationship Id="rId689" Type="http://schemas.openxmlformats.org/officeDocument/2006/relationships/image" Target="../media/image361.png"/><Relationship Id="rId39" Type="http://schemas.openxmlformats.org/officeDocument/2006/relationships/image" Target="../media/image37.png"/><Relationship Id="rId286" Type="http://schemas.openxmlformats.org/officeDocument/2006/relationships/customXml" Target="../ink/ink144.xml"/><Relationship Id="rId451" Type="http://schemas.openxmlformats.org/officeDocument/2006/relationships/image" Target="../media/image242.png"/><Relationship Id="rId493" Type="http://schemas.openxmlformats.org/officeDocument/2006/relationships/image" Target="../media/image263.png"/><Relationship Id="rId507" Type="http://schemas.openxmlformats.org/officeDocument/2006/relationships/image" Target="../media/image270.png"/><Relationship Id="rId549" Type="http://schemas.openxmlformats.org/officeDocument/2006/relationships/image" Target="../media/image291.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image" Target="../media/image111.png"/><Relationship Id="rId311" Type="http://schemas.openxmlformats.org/officeDocument/2006/relationships/image" Target="../media/image172.png"/><Relationship Id="rId353" Type="http://schemas.openxmlformats.org/officeDocument/2006/relationships/image" Target="../media/image193.png"/><Relationship Id="rId395" Type="http://schemas.openxmlformats.org/officeDocument/2006/relationships/image" Target="../media/image214.png"/><Relationship Id="rId409" Type="http://schemas.openxmlformats.org/officeDocument/2006/relationships/image" Target="../media/image221.png"/><Relationship Id="rId560" Type="http://schemas.openxmlformats.org/officeDocument/2006/relationships/customXml" Target="../ink/ink281.xml"/><Relationship Id="rId92" Type="http://schemas.openxmlformats.org/officeDocument/2006/relationships/customXml" Target="../ink/ink46.xml"/><Relationship Id="rId213" Type="http://schemas.openxmlformats.org/officeDocument/2006/relationships/image" Target="../media/image123.png"/><Relationship Id="rId420" Type="http://schemas.openxmlformats.org/officeDocument/2006/relationships/customXml" Target="../ink/ink211.xml"/><Relationship Id="rId616" Type="http://schemas.openxmlformats.org/officeDocument/2006/relationships/customXml" Target="../ink/ink309.xml"/><Relationship Id="rId658" Type="http://schemas.openxmlformats.org/officeDocument/2006/relationships/customXml" Target="../ink/ink330.xml"/><Relationship Id="rId255" Type="http://schemas.openxmlformats.org/officeDocument/2006/relationships/image" Target="../media/image144.png"/><Relationship Id="rId297" Type="http://schemas.openxmlformats.org/officeDocument/2006/relationships/image" Target="../media/image165.png"/><Relationship Id="rId462" Type="http://schemas.openxmlformats.org/officeDocument/2006/relationships/customXml" Target="../ink/ink232.xml"/><Relationship Id="rId518" Type="http://schemas.openxmlformats.org/officeDocument/2006/relationships/customXml" Target="../ink/ink260.xml"/><Relationship Id="rId115" Type="http://schemas.openxmlformats.org/officeDocument/2006/relationships/image" Target="../media/image75.png"/><Relationship Id="rId157" Type="http://schemas.openxmlformats.org/officeDocument/2006/relationships/image" Target="../media/image96.png"/><Relationship Id="rId322" Type="http://schemas.openxmlformats.org/officeDocument/2006/relationships/customXml" Target="../ink/ink162.xml"/><Relationship Id="rId364" Type="http://schemas.openxmlformats.org/officeDocument/2006/relationships/customXml" Target="../ink/ink183.xml"/><Relationship Id="rId61" Type="http://schemas.openxmlformats.org/officeDocument/2006/relationships/image" Target="../media/image48.png"/><Relationship Id="rId199" Type="http://schemas.openxmlformats.org/officeDocument/2006/relationships/customXml" Target="../ink/ink100.xml"/><Relationship Id="rId571" Type="http://schemas.openxmlformats.org/officeDocument/2006/relationships/image" Target="../media/image302.png"/><Relationship Id="rId627" Type="http://schemas.openxmlformats.org/officeDocument/2006/relationships/image" Target="../media/image330.png"/><Relationship Id="rId669" Type="http://schemas.openxmlformats.org/officeDocument/2006/relationships/image" Target="../media/image351.png"/><Relationship Id="rId19" Type="http://schemas.openxmlformats.org/officeDocument/2006/relationships/image" Target="../media/image27.png"/><Relationship Id="rId224" Type="http://schemas.openxmlformats.org/officeDocument/2006/relationships/customXml" Target="../ink/ink113.xml"/><Relationship Id="rId266" Type="http://schemas.openxmlformats.org/officeDocument/2006/relationships/customXml" Target="../ink/ink134.xml"/><Relationship Id="rId431" Type="http://schemas.openxmlformats.org/officeDocument/2006/relationships/image" Target="../media/image232.png"/><Relationship Id="rId473" Type="http://schemas.openxmlformats.org/officeDocument/2006/relationships/image" Target="../media/image253.png"/><Relationship Id="rId529" Type="http://schemas.openxmlformats.org/officeDocument/2006/relationships/image" Target="../media/image281.png"/><Relationship Id="rId680" Type="http://schemas.openxmlformats.org/officeDocument/2006/relationships/customXml" Target="../ink/ink341.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83.png"/><Relationship Id="rId540" Type="http://schemas.openxmlformats.org/officeDocument/2006/relationships/customXml" Target="../ink/ink271.xml"/><Relationship Id="rId72" Type="http://schemas.openxmlformats.org/officeDocument/2006/relationships/customXml" Target="../ink/ink36.xml"/><Relationship Id="rId375" Type="http://schemas.openxmlformats.org/officeDocument/2006/relationships/image" Target="../media/image204.png"/><Relationship Id="rId582" Type="http://schemas.openxmlformats.org/officeDocument/2006/relationships/customXml" Target="../ink/ink292.xml"/><Relationship Id="rId638" Type="http://schemas.openxmlformats.org/officeDocument/2006/relationships/customXml" Target="../ink/ink320.xml"/><Relationship Id="rId3" Type="http://schemas.openxmlformats.org/officeDocument/2006/relationships/image" Target="../media/image19.png"/><Relationship Id="rId235" Type="http://schemas.openxmlformats.org/officeDocument/2006/relationships/image" Target="../media/image134.png"/><Relationship Id="rId277" Type="http://schemas.openxmlformats.org/officeDocument/2006/relationships/image" Target="../media/image155.png"/><Relationship Id="rId400" Type="http://schemas.openxmlformats.org/officeDocument/2006/relationships/customXml" Target="../ink/ink201.xml"/><Relationship Id="rId442" Type="http://schemas.openxmlformats.org/officeDocument/2006/relationships/customXml" Target="../ink/ink222.xml"/><Relationship Id="rId484" Type="http://schemas.openxmlformats.org/officeDocument/2006/relationships/customXml" Target="../ink/ink243.xml"/><Relationship Id="rId137" Type="http://schemas.openxmlformats.org/officeDocument/2006/relationships/image" Target="../media/image86.png"/><Relationship Id="rId302" Type="http://schemas.openxmlformats.org/officeDocument/2006/relationships/customXml" Target="../ink/ink152.xml"/><Relationship Id="rId344" Type="http://schemas.openxmlformats.org/officeDocument/2006/relationships/customXml" Target="../ink/ink173.xml"/><Relationship Id="rId691" Type="http://schemas.openxmlformats.org/officeDocument/2006/relationships/image" Target="../media/image362.png"/><Relationship Id="rId41" Type="http://schemas.openxmlformats.org/officeDocument/2006/relationships/image" Target="../media/image38.png"/><Relationship Id="rId83" Type="http://schemas.openxmlformats.org/officeDocument/2006/relationships/image" Target="../media/image59.png"/><Relationship Id="rId179" Type="http://schemas.openxmlformats.org/officeDocument/2006/relationships/image" Target="../media/image107.png"/><Relationship Id="rId386" Type="http://schemas.openxmlformats.org/officeDocument/2006/relationships/customXml" Target="../ink/ink194.xml"/><Relationship Id="rId551" Type="http://schemas.openxmlformats.org/officeDocument/2006/relationships/image" Target="../media/image292.png"/><Relationship Id="rId593" Type="http://schemas.openxmlformats.org/officeDocument/2006/relationships/image" Target="../media/image313.png"/><Relationship Id="rId607" Type="http://schemas.openxmlformats.org/officeDocument/2006/relationships/image" Target="../media/image320.png"/><Relationship Id="rId649" Type="http://schemas.openxmlformats.org/officeDocument/2006/relationships/image" Target="../media/image341.png"/><Relationship Id="rId190" Type="http://schemas.openxmlformats.org/officeDocument/2006/relationships/image" Target="../media/image112.png"/><Relationship Id="rId204" Type="http://schemas.openxmlformats.org/officeDocument/2006/relationships/image" Target="../media/image119.png"/><Relationship Id="rId246" Type="http://schemas.openxmlformats.org/officeDocument/2006/relationships/customXml" Target="../ink/ink124.xml"/><Relationship Id="rId288" Type="http://schemas.openxmlformats.org/officeDocument/2006/relationships/customXml" Target="../ink/ink145.xml"/><Relationship Id="rId411" Type="http://schemas.openxmlformats.org/officeDocument/2006/relationships/image" Target="../media/image222.png"/><Relationship Id="rId453" Type="http://schemas.openxmlformats.org/officeDocument/2006/relationships/image" Target="../media/image243.png"/><Relationship Id="rId509" Type="http://schemas.openxmlformats.org/officeDocument/2006/relationships/image" Target="../media/image271.png"/><Relationship Id="rId660" Type="http://schemas.openxmlformats.org/officeDocument/2006/relationships/customXml" Target="../ink/ink331.xml"/><Relationship Id="rId106" Type="http://schemas.openxmlformats.org/officeDocument/2006/relationships/customXml" Target="../ink/ink53.xml"/><Relationship Id="rId313" Type="http://schemas.openxmlformats.org/officeDocument/2006/relationships/image" Target="../media/image173.png"/><Relationship Id="rId495" Type="http://schemas.openxmlformats.org/officeDocument/2006/relationships/image" Target="../media/image26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194.png"/><Relationship Id="rId397" Type="http://schemas.openxmlformats.org/officeDocument/2006/relationships/image" Target="../media/image215.png"/><Relationship Id="rId520" Type="http://schemas.openxmlformats.org/officeDocument/2006/relationships/customXml" Target="../ink/ink261.xml"/><Relationship Id="rId562" Type="http://schemas.openxmlformats.org/officeDocument/2006/relationships/customXml" Target="../ink/ink282.xml"/><Relationship Id="rId618" Type="http://schemas.openxmlformats.org/officeDocument/2006/relationships/customXml" Target="../ink/ink310.xml"/><Relationship Id="rId215" Type="http://schemas.openxmlformats.org/officeDocument/2006/relationships/image" Target="../media/image124.png"/><Relationship Id="rId257" Type="http://schemas.openxmlformats.org/officeDocument/2006/relationships/image" Target="../media/image145.png"/><Relationship Id="rId422" Type="http://schemas.openxmlformats.org/officeDocument/2006/relationships/customXml" Target="../ink/ink212.xml"/><Relationship Id="rId464" Type="http://schemas.openxmlformats.org/officeDocument/2006/relationships/customXml" Target="../ink/ink233.xml"/><Relationship Id="rId299" Type="http://schemas.openxmlformats.org/officeDocument/2006/relationships/image" Target="../media/image166.png"/><Relationship Id="rId63" Type="http://schemas.openxmlformats.org/officeDocument/2006/relationships/image" Target="../media/image49.png"/><Relationship Id="rId159" Type="http://schemas.openxmlformats.org/officeDocument/2006/relationships/image" Target="../media/image97.png"/><Relationship Id="rId366" Type="http://schemas.openxmlformats.org/officeDocument/2006/relationships/customXml" Target="../ink/ink184.xml"/><Relationship Id="rId573" Type="http://schemas.openxmlformats.org/officeDocument/2006/relationships/image" Target="../media/image303.png"/><Relationship Id="rId226" Type="http://schemas.openxmlformats.org/officeDocument/2006/relationships/customXml" Target="../ink/ink114.xml"/><Relationship Id="rId433" Type="http://schemas.openxmlformats.org/officeDocument/2006/relationships/image" Target="../media/image233.png"/><Relationship Id="rId640" Type="http://schemas.openxmlformats.org/officeDocument/2006/relationships/customXml" Target="../ink/ink321.xml"/><Relationship Id="rId74" Type="http://schemas.openxmlformats.org/officeDocument/2006/relationships/customXml" Target="../ink/ink37.xml"/><Relationship Id="rId377" Type="http://schemas.openxmlformats.org/officeDocument/2006/relationships/image" Target="../media/image205.png"/><Relationship Id="rId500" Type="http://schemas.openxmlformats.org/officeDocument/2006/relationships/customXml" Target="../ink/ink251.xml"/><Relationship Id="rId584" Type="http://schemas.openxmlformats.org/officeDocument/2006/relationships/customXml" Target="../ink/ink293.xml"/><Relationship Id="rId5" Type="http://schemas.openxmlformats.org/officeDocument/2006/relationships/image" Target="../media/image20.png"/><Relationship Id="rId237" Type="http://schemas.openxmlformats.org/officeDocument/2006/relationships/image" Target="../media/image135.png"/><Relationship Id="rId444" Type="http://schemas.openxmlformats.org/officeDocument/2006/relationships/customXml" Target="../ink/ink223.xml"/><Relationship Id="rId651" Type="http://schemas.openxmlformats.org/officeDocument/2006/relationships/image" Target="../media/image342.png"/><Relationship Id="rId290" Type="http://schemas.openxmlformats.org/officeDocument/2006/relationships/customXml" Target="../ink/ink146.xml"/><Relationship Id="rId304" Type="http://schemas.openxmlformats.org/officeDocument/2006/relationships/customXml" Target="../ink/ink153.xml"/><Relationship Id="rId388" Type="http://schemas.openxmlformats.org/officeDocument/2006/relationships/customXml" Target="../ink/ink195.xml"/><Relationship Id="rId511" Type="http://schemas.openxmlformats.org/officeDocument/2006/relationships/image" Target="../media/image272.png"/><Relationship Id="rId609" Type="http://schemas.openxmlformats.org/officeDocument/2006/relationships/image" Target="../media/image321.png"/><Relationship Id="rId85" Type="http://schemas.openxmlformats.org/officeDocument/2006/relationships/image" Target="../media/image60.png"/><Relationship Id="rId150" Type="http://schemas.openxmlformats.org/officeDocument/2006/relationships/customXml" Target="../ink/ink75.xml"/><Relationship Id="rId595" Type="http://schemas.openxmlformats.org/officeDocument/2006/relationships/image" Target="../media/image314.png"/><Relationship Id="rId248" Type="http://schemas.openxmlformats.org/officeDocument/2006/relationships/customXml" Target="../ink/ink125.xml"/><Relationship Id="rId455" Type="http://schemas.openxmlformats.org/officeDocument/2006/relationships/image" Target="../media/image244.png"/><Relationship Id="rId662" Type="http://schemas.openxmlformats.org/officeDocument/2006/relationships/customXml" Target="../ink/ink332.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74.png"/><Relationship Id="rId522" Type="http://schemas.openxmlformats.org/officeDocument/2006/relationships/customXml" Target="../ink/ink262.xml"/><Relationship Id="rId96" Type="http://schemas.openxmlformats.org/officeDocument/2006/relationships/customXml" Target="../ink/ink48.xml"/><Relationship Id="rId161" Type="http://schemas.openxmlformats.org/officeDocument/2006/relationships/image" Target="../media/image98.png"/><Relationship Id="rId399" Type="http://schemas.openxmlformats.org/officeDocument/2006/relationships/image" Target="../media/image216.png"/><Relationship Id="rId259" Type="http://schemas.openxmlformats.org/officeDocument/2006/relationships/image" Target="../media/image146.png"/><Relationship Id="rId466" Type="http://schemas.openxmlformats.org/officeDocument/2006/relationships/customXml" Target="../ink/ink234.xml"/><Relationship Id="rId673" Type="http://schemas.openxmlformats.org/officeDocument/2006/relationships/image" Target="../media/image353.png"/><Relationship Id="rId23" Type="http://schemas.openxmlformats.org/officeDocument/2006/relationships/image" Target="../media/image29.png"/><Relationship Id="rId119" Type="http://schemas.openxmlformats.org/officeDocument/2006/relationships/image" Target="../media/image77.png"/><Relationship Id="rId326" Type="http://schemas.openxmlformats.org/officeDocument/2006/relationships/customXml" Target="../ink/ink164.xml"/><Relationship Id="rId533" Type="http://schemas.openxmlformats.org/officeDocument/2006/relationships/image" Target="../media/image283.png"/><Relationship Id="rId172" Type="http://schemas.openxmlformats.org/officeDocument/2006/relationships/customXml" Target="../ink/ink86.xml"/><Relationship Id="rId477" Type="http://schemas.openxmlformats.org/officeDocument/2006/relationships/image" Target="../media/image255.png"/><Relationship Id="rId600" Type="http://schemas.openxmlformats.org/officeDocument/2006/relationships/customXml" Target="../ink/ink301.xml"/><Relationship Id="rId684" Type="http://schemas.openxmlformats.org/officeDocument/2006/relationships/customXml" Target="../ink/ink343.xml"/><Relationship Id="rId337" Type="http://schemas.openxmlformats.org/officeDocument/2006/relationships/image" Target="../media/image185.png"/><Relationship Id="rId34" Type="http://schemas.openxmlformats.org/officeDocument/2006/relationships/customXml" Target="../ink/ink17.xml"/><Relationship Id="rId544" Type="http://schemas.openxmlformats.org/officeDocument/2006/relationships/customXml" Target="../ink/ink273.xml"/><Relationship Id="rId183" Type="http://schemas.openxmlformats.org/officeDocument/2006/relationships/image" Target="../media/image109.png"/><Relationship Id="rId390" Type="http://schemas.openxmlformats.org/officeDocument/2006/relationships/customXml" Target="../ink/ink196.xml"/><Relationship Id="rId404" Type="http://schemas.openxmlformats.org/officeDocument/2006/relationships/customXml" Target="../ink/ink203.xml"/><Relationship Id="rId611" Type="http://schemas.openxmlformats.org/officeDocument/2006/relationships/image" Target="../media/image322.png"/><Relationship Id="rId250" Type="http://schemas.openxmlformats.org/officeDocument/2006/relationships/customXml" Target="../ink/ink126.xml"/><Relationship Id="rId488" Type="http://schemas.openxmlformats.org/officeDocument/2006/relationships/customXml" Target="../ink/ink245.xml"/><Relationship Id="rId695" Type="http://schemas.openxmlformats.org/officeDocument/2006/relationships/image" Target="../media/image364.png"/><Relationship Id="rId45" Type="http://schemas.openxmlformats.org/officeDocument/2006/relationships/image" Target="../media/image40.png"/><Relationship Id="rId110" Type="http://schemas.openxmlformats.org/officeDocument/2006/relationships/customXml" Target="../ink/ink55.xml"/><Relationship Id="rId348" Type="http://schemas.openxmlformats.org/officeDocument/2006/relationships/customXml" Target="../ink/ink175.xml"/><Relationship Id="rId555" Type="http://schemas.openxmlformats.org/officeDocument/2006/relationships/image" Target="../media/image294.png"/><Relationship Id="rId194" Type="http://schemas.openxmlformats.org/officeDocument/2006/relationships/image" Target="../media/image114.png"/><Relationship Id="rId208" Type="http://schemas.openxmlformats.org/officeDocument/2006/relationships/image" Target="../media/image121.png"/><Relationship Id="rId415" Type="http://schemas.openxmlformats.org/officeDocument/2006/relationships/image" Target="../media/image224.png"/><Relationship Id="rId622" Type="http://schemas.openxmlformats.org/officeDocument/2006/relationships/customXml" Target="../ink/ink312.xml"/><Relationship Id="rId261" Type="http://schemas.openxmlformats.org/officeDocument/2006/relationships/image" Target="../media/image147.png"/><Relationship Id="rId499" Type="http://schemas.openxmlformats.org/officeDocument/2006/relationships/image" Target="../media/image266.png"/><Relationship Id="rId56" Type="http://schemas.openxmlformats.org/officeDocument/2006/relationships/customXml" Target="../ink/ink28.xml"/><Relationship Id="rId359" Type="http://schemas.openxmlformats.org/officeDocument/2006/relationships/image" Target="../media/image196.png"/><Relationship Id="rId566" Type="http://schemas.openxmlformats.org/officeDocument/2006/relationships/customXml" Target="../ink/ink284.xml"/><Relationship Id="rId121" Type="http://schemas.openxmlformats.org/officeDocument/2006/relationships/image" Target="../media/image78.png"/><Relationship Id="rId219" Type="http://schemas.openxmlformats.org/officeDocument/2006/relationships/image" Target="../media/image126.png"/><Relationship Id="rId426" Type="http://schemas.openxmlformats.org/officeDocument/2006/relationships/customXml" Target="../ink/ink214.xml"/><Relationship Id="rId633" Type="http://schemas.openxmlformats.org/officeDocument/2006/relationships/image" Target="../media/image333.png"/><Relationship Id="rId67" Type="http://schemas.openxmlformats.org/officeDocument/2006/relationships/image" Target="../media/image51.png"/><Relationship Id="rId272" Type="http://schemas.openxmlformats.org/officeDocument/2006/relationships/customXml" Target="../ink/ink137.xml"/><Relationship Id="rId577" Type="http://schemas.openxmlformats.org/officeDocument/2006/relationships/image" Target="../media/image305.png"/><Relationship Id="rId700" Type="http://schemas.openxmlformats.org/officeDocument/2006/relationships/customXml" Target="../ink/ink351.xml"/><Relationship Id="rId132" Type="http://schemas.openxmlformats.org/officeDocument/2006/relationships/customXml" Target="../ink/ink66.xml"/><Relationship Id="rId437" Type="http://schemas.openxmlformats.org/officeDocument/2006/relationships/image" Target="../media/image235.png"/><Relationship Id="rId644" Type="http://schemas.openxmlformats.org/officeDocument/2006/relationships/customXml" Target="../ink/ink323.xml"/><Relationship Id="rId283" Type="http://schemas.openxmlformats.org/officeDocument/2006/relationships/image" Target="../media/image158.png"/><Relationship Id="rId490" Type="http://schemas.openxmlformats.org/officeDocument/2006/relationships/customXml" Target="../ink/ink246.xml"/><Relationship Id="rId504" Type="http://schemas.openxmlformats.org/officeDocument/2006/relationships/customXml" Target="../ink/ink253.xml"/><Relationship Id="rId78" Type="http://schemas.openxmlformats.org/officeDocument/2006/relationships/customXml" Target="../ink/ink39.xml"/><Relationship Id="rId143" Type="http://schemas.openxmlformats.org/officeDocument/2006/relationships/image" Target="../media/image89.png"/><Relationship Id="rId350" Type="http://schemas.openxmlformats.org/officeDocument/2006/relationships/customXml" Target="../ink/ink176.xml"/><Relationship Id="rId588" Type="http://schemas.openxmlformats.org/officeDocument/2006/relationships/customXml" Target="../ink/ink295.xml"/><Relationship Id="rId9" Type="http://schemas.openxmlformats.org/officeDocument/2006/relationships/image" Target="../media/image22.png"/><Relationship Id="rId210" Type="http://schemas.openxmlformats.org/officeDocument/2006/relationships/customXml" Target="../ink/ink106.xml"/><Relationship Id="rId448" Type="http://schemas.openxmlformats.org/officeDocument/2006/relationships/customXml" Target="../ink/ink225.xml"/><Relationship Id="rId655" Type="http://schemas.openxmlformats.org/officeDocument/2006/relationships/image" Target="../media/image344.png"/><Relationship Id="rId294" Type="http://schemas.openxmlformats.org/officeDocument/2006/relationships/customXml" Target="../ink/ink148.xml"/><Relationship Id="rId308" Type="http://schemas.openxmlformats.org/officeDocument/2006/relationships/customXml" Target="../ink/ink155.xml"/><Relationship Id="rId515" Type="http://schemas.openxmlformats.org/officeDocument/2006/relationships/image" Target="../media/image274.png"/><Relationship Id="rId89" Type="http://schemas.openxmlformats.org/officeDocument/2006/relationships/image" Target="../media/image62.png"/><Relationship Id="rId154" Type="http://schemas.openxmlformats.org/officeDocument/2006/relationships/customXml" Target="../ink/ink77.xml"/><Relationship Id="rId361" Type="http://schemas.openxmlformats.org/officeDocument/2006/relationships/image" Target="../media/image197.png"/><Relationship Id="rId599" Type="http://schemas.openxmlformats.org/officeDocument/2006/relationships/image" Target="../media/image316.png"/><Relationship Id="rId459" Type="http://schemas.openxmlformats.org/officeDocument/2006/relationships/image" Target="../media/image246.png"/><Relationship Id="rId666" Type="http://schemas.openxmlformats.org/officeDocument/2006/relationships/customXml" Target="../ink/ink334.xml"/><Relationship Id="rId16" Type="http://schemas.openxmlformats.org/officeDocument/2006/relationships/customXml" Target="../ink/ink8.xml"/><Relationship Id="rId221" Type="http://schemas.openxmlformats.org/officeDocument/2006/relationships/image" Target="../media/image127.png"/><Relationship Id="rId319" Type="http://schemas.openxmlformats.org/officeDocument/2006/relationships/image" Target="../media/image176.png"/><Relationship Id="rId526" Type="http://schemas.openxmlformats.org/officeDocument/2006/relationships/customXml" Target="../ink/ink264.xml"/><Relationship Id="rId165" Type="http://schemas.openxmlformats.org/officeDocument/2006/relationships/image" Target="../media/image100.png"/><Relationship Id="rId372" Type="http://schemas.openxmlformats.org/officeDocument/2006/relationships/customXml" Target="../ink/ink187.xml"/><Relationship Id="rId677" Type="http://schemas.openxmlformats.org/officeDocument/2006/relationships/image" Target="../media/image355.png"/><Relationship Id="rId232" Type="http://schemas.openxmlformats.org/officeDocument/2006/relationships/customXml" Target="../ink/ink117.xml"/><Relationship Id="rId27" Type="http://schemas.openxmlformats.org/officeDocument/2006/relationships/image" Target="../media/image31.png"/><Relationship Id="rId537" Type="http://schemas.openxmlformats.org/officeDocument/2006/relationships/image" Target="../media/image285.png"/><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media/image208.png"/><Relationship Id="rId590" Type="http://schemas.openxmlformats.org/officeDocument/2006/relationships/customXml" Target="../ink/ink296.xml"/><Relationship Id="rId604" Type="http://schemas.openxmlformats.org/officeDocument/2006/relationships/customXml" Target="../ink/ink303.xml"/><Relationship Id="rId243" Type="http://schemas.openxmlformats.org/officeDocument/2006/relationships/image" Target="../media/image138.png"/><Relationship Id="rId450" Type="http://schemas.openxmlformats.org/officeDocument/2006/relationships/customXml" Target="../ink/ink226.xml"/><Relationship Id="rId688" Type="http://schemas.openxmlformats.org/officeDocument/2006/relationships/customXml" Target="../ink/ink345.xml"/><Relationship Id="rId38" Type="http://schemas.openxmlformats.org/officeDocument/2006/relationships/customXml" Target="../ink/ink19.xml"/><Relationship Id="rId103" Type="http://schemas.openxmlformats.org/officeDocument/2006/relationships/image" Target="../media/image69.png"/><Relationship Id="rId310" Type="http://schemas.openxmlformats.org/officeDocument/2006/relationships/customXml" Target="../ink/ink156.xml"/><Relationship Id="rId548" Type="http://schemas.openxmlformats.org/officeDocument/2006/relationships/customXml" Target="../ink/ink275.xml"/><Relationship Id="rId91" Type="http://schemas.openxmlformats.org/officeDocument/2006/relationships/image" Target="../media/image63.png"/><Relationship Id="rId187" Type="http://schemas.openxmlformats.org/officeDocument/2006/relationships/customXml" Target="../ink/ink94.xml"/><Relationship Id="rId394" Type="http://schemas.openxmlformats.org/officeDocument/2006/relationships/customXml" Target="../ink/ink198.xml"/><Relationship Id="rId408" Type="http://schemas.openxmlformats.org/officeDocument/2006/relationships/customXml" Target="../ink/ink205.xml"/><Relationship Id="rId615" Type="http://schemas.openxmlformats.org/officeDocument/2006/relationships/image" Target="../media/image324.png"/><Relationship Id="rId254" Type="http://schemas.openxmlformats.org/officeDocument/2006/relationships/customXml" Target="../ink/ink128.xml"/><Relationship Id="rId699" Type="http://schemas.openxmlformats.org/officeDocument/2006/relationships/image" Target="../media/image366.png"/><Relationship Id="rId49" Type="http://schemas.openxmlformats.org/officeDocument/2006/relationships/image" Target="../media/image42.png"/><Relationship Id="rId114" Type="http://schemas.openxmlformats.org/officeDocument/2006/relationships/customXml" Target="../ink/ink57.xml"/><Relationship Id="rId461" Type="http://schemas.openxmlformats.org/officeDocument/2006/relationships/image" Target="../media/image247.png"/><Relationship Id="rId559" Type="http://schemas.openxmlformats.org/officeDocument/2006/relationships/image" Target="../media/image296.png"/><Relationship Id="rId198" Type="http://schemas.openxmlformats.org/officeDocument/2006/relationships/image" Target="../media/image116.png"/><Relationship Id="rId321" Type="http://schemas.openxmlformats.org/officeDocument/2006/relationships/image" Target="../media/image177.png"/><Relationship Id="rId419" Type="http://schemas.openxmlformats.org/officeDocument/2006/relationships/image" Target="../media/image226.png"/><Relationship Id="rId626" Type="http://schemas.openxmlformats.org/officeDocument/2006/relationships/customXml" Target="../ink/ink3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35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8.png"/></Relationships>
</file>

<file path=ppt/slides/_rels/slide2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customXml" Target="../ink/ink353.xml"/></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35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1.png"/></Relationships>
</file>

<file path=ppt/slides/_rels/slide2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customXml" Target="../ink/ink360.xml"/><Relationship Id="rId18" Type="http://schemas.openxmlformats.org/officeDocument/2006/relationships/image" Target="../media/image380.png"/><Relationship Id="rId26" Type="http://schemas.openxmlformats.org/officeDocument/2006/relationships/image" Target="../media/image384.png"/><Relationship Id="rId3" Type="http://schemas.openxmlformats.org/officeDocument/2006/relationships/customXml" Target="../ink/ink355.xml"/><Relationship Id="rId21" Type="http://schemas.openxmlformats.org/officeDocument/2006/relationships/customXml" Target="../ink/ink364.xml"/><Relationship Id="rId34" Type="http://schemas.openxmlformats.org/officeDocument/2006/relationships/image" Target="../media/image388.png"/><Relationship Id="rId7" Type="http://schemas.openxmlformats.org/officeDocument/2006/relationships/customXml" Target="../ink/ink357.xml"/><Relationship Id="rId12" Type="http://schemas.openxmlformats.org/officeDocument/2006/relationships/image" Target="../media/image377.png"/><Relationship Id="rId17" Type="http://schemas.openxmlformats.org/officeDocument/2006/relationships/customXml" Target="../ink/ink362.xml"/><Relationship Id="rId25" Type="http://schemas.openxmlformats.org/officeDocument/2006/relationships/customXml" Target="../ink/ink366.xml"/><Relationship Id="rId33" Type="http://schemas.openxmlformats.org/officeDocument/2006/relationships/customXml" Target="../ink/ink370.xml"/><Relationship Id="rId2" Type="http://schemas.openxmlformats.org/officeDocument/2006/relationships/image" Target="../media/image2.png"/><Relationship Id="rId16" Type="http://schemas.openxmlformats.org/officeDocument/2006/relationships/image" Target="../media/image379.png"/><Relationship Id="rId20" Type="http://schemas.openxmlformats.org/officeDocument/2006/relationships/image" Target="../media/image381.png"/><Relationship Id="rId29" Type="http://schemas.openxmlformats.org/officeDocument/2006/relationships/customXml" Target="../ink/ink368.xml"/><Relationship Id="rId1" Type="http://schemas.openxmlformats.org/officeDocument/2006/relationships/slideLayout" Target="../slideLayouts/slideLayout7.xml"/><Relationship Id="rId6" Type="http://schemas.openxmlformats.org/officeDocument/2006/relationships/image" Target="../media/image374.png"/><Relationship Id="rId11" Type="http://schemas.openxmlformats.org/officeDocument/2006/relationships/customXml" Target="../ink/ink359.xml"/><Relationship Id="rId24" Type="http://schemas.openxmlformats.org/officeDocument/2006/relationships/image" Target="../media/image383.png"/><Relationship Id="rId32" Type="http://schemas.openxmlformats.org/officeDocument/2006/relationships/image" Target="../media/image387.png"/><Relationship Id="rId5" Type="http://schemas.openxmlformats.org/officeDocument/2006/relationships/customXml" Target="../ink/ink356.xml"/><Relationship Id="rId15" Type="http://schemas.openxmlformats.org/officeDocument/2006/relationships/customXml" Target="../ink/ink361.xml"/><Relationship Id="rId23" Type="http://schemas.openxmlformats.org/officeDocument/2006/relationships/customXml" Target="../ink/ink365.xml"/><Relationship Id="rId28" Type="http://schemas.openxmlformats.org/officeDocument/2006/relationships/image" Target="../media/image385.png"/><Relationship Id="rId10" Type="http://schemas.openxmlformats.org/officeDocument/2006/relationships/image" Target="../media/image376.png"/><Relationship Id="rId19" Type="http://schemas.openxmlformats.org/officeDocument/2006/relationships/customXml" Target="../ink/ink363.xml"/><Relationship Id="rId31" Type="http://schemas.openxmlformats.org/officeDocument/2006/relationships/customXml" Target="../ink/ink369.xml"/><Relationship Id="rId4" Type="http://schemas.openxmlformats.org/officeDocument/2006/relationships/image" Target="../media/image373.png"/><Relationship Id="rId9" Type="http://schemas.openxmlformats.org/officeDocument/2006/relationships/customXml" Target="../ink/ink358.xml"/><Relationship Id="rId14" Type="http://schemas.openxmlformats.org/officeDocument/2006/relationships/image" Target="../media/image378.png"/><Relationship Id="rId22" Type="http://schemas.openxmlformats.org/officeDocument/2006/relationships/image" Target="../media/image382.png"/><Relationship Id="rId27" Type="http://schemas.openxmlformats.org/officeDocument/2006/relationships/customXml" Target="../ink/ink367.xml"/><Relationship Id="rId30" Type="http://schemas.openxmlformats.org/officeDocument/2006/relationships/image" Target="../media/image386.png"/><Relationship Id="rId8" Type="http://schemas.openxmlformats.org/officeDocument/2006/relationships/image" Target="../media/image375.png"/></Relationships>
</file>

<file path=ppt/slides/_rels/slide27.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2.png"/><Relationship Id="rId4" Type="http://schemas.openxmlformats.org/officeDocument/2006/relationships/image" Target="../media/image391.png"/></Relationships>
</file>

<file path=ppt/slides/_rels/slide3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02.jpeg"/><Relationship Id="rId3" Type="http://schemas.openxmlformats.org/officeDocument/2006/relationships/image" Target="../media/image397.jpeg"/><Relationship Id="rId7" Type="http://schemas.openxmlformats.org/officeDocument/2006/relationships/image" Target="../media/image40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00.tiff"/><Relationship Id="rId5" Type="http://schemas.openxmlformats.org/officeDocument/2006/relationships/image" Target="../media/image399.tiff"/><Relationship Id="rId10" Type="http://schemas.openxmlformats.org/officeDocument/2006/relationships/image" Target="../media/image2.png"/><Relationship Id="rId4" Type="http://schemas.openxmlformats.org/officeDocument/2006/relationships/image" Target="../media/image398.tiff"/><Relationship Id="rId9" Type="http://schemas.openxmlformats.org/officeDocument/2006/relationships/hyperlink" Target="https://anubhavtrainings.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03.jpg"/><Relationship Id="rId7" Type="http://schemas.openxmlformats.org/officeDocument/2006/relationships/image" Target="../media/image40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6.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3"/>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3"/>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t>index.html</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3"/>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3"/>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657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1" name="Ink 70">
                <a:extLst>
                  <a:ext uri="{FF2B5EF4-FFF2-40B4-BE49-F238E27FC236}">
                    <a16:creationId xmlns:a16="http://schemas.microsoft.com/office/drawing/2014/main" id="{FDE88340-954C-75D2-2970-A3B42BC77DD4}"/>
                  </a:ext>
                </a:extLst>
              </p14:cNvPr>
              <p14:cNvContentPartPr/>
              <p14:nvPr/>
            </p14:nvContentPartPr>
            <p14:xfrm>
              <a:off x="3946111" y="1010501"/>
              <a:ext cx="871200" cy="387000"/>
            </p14:xfrm>
          </p:contentPart>
        </mc:Choice>
        <mc:Fallback>
          <p:pic>
            <p:nvPicPr>
              <p:cNvPr id="71" name="Ink 70">
                <a:extLst>
                  <a:ext uri="{FF2B5EF4-FFF2-40B4-BE49-F238E27FC236}">
                    <a16:creationId xmlns:a16="http://schemas.microsoft.com/office/drawing/2014/main" id="{FDE88340-954C-75D2-2970-A3B42BC77DD4}"/>
                  </a:ext>
                </a:extLst>
              </p:cNvPr>
              <p:cNvPicPr/>
              <p:nvPr/>
            </p:nvPicPr>
            <p:blipFill>
              <a:blip r:embed="rId3"/>
              <a:stretch>
                <a:fillRect/>
              </a:stretch>
            </p:blipFill>
            <p:spPr>
              <a:xfrm>
                <a:off x="3937471" y="1001861"/>
                <a:ext cx="8888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3" name="Ink 72">
                <a:extLst>
                  <a:ext uri="{FF2B5EF4-FFF2-40B4-BE49-F238E27FC236}">
                    <a16:creationId xmlns:a16="http://schemas.microsoft.com/office/drawing/2014/main" id="{1888556B-7D0C-C3D5-FE03-24A676F5B91F}"/>
                  </a:ext>
                </a:extLst>
              </p14:cNvPr>
              <p14:cNvContentPartPr/>
              <p14:nvPr/>
            </p14:nvContentPartPr>
            <p14:xfrm>
              <a:off x="3354991" y="1486781"/>
              <a:ext cx="792000" cy="274680"/>
            </p14:xfrm>
          </p:contentPart>
        </mc:Choice>
        <mc:Fallback>
          <p:pic>
            <p:nvPicPr>
              <p:cNvPr id="73" name="Ink 72">
                <a:extLst>
                  <a:ext uri="{FF2B5EF4-FFF2-40B4-BE49-F238E27FC236}">
                    <a16:creationId xmlns:a16="http://schemas.microsoft.com/office/drawing/2014/main" id="{1888556B-7D0C-C3D5-FE03-24A676F5B91F}"/>
                  </a:ext>
                </a:extLst>
              </p:cNvPr>
              <p:cNvPicPr/>
              <p:nvPr/>
            </p:nvPicPr>
            <p:blipFill>
              <a:blip r:embed="rId5"/>
              <a:stretch>
                <a:fillRect/>
              </a:stretch>
            </p:blipFill>
            <p:spPr>
              <a:xfrm>
                <a:off x="3345991" y="1477781"/>
                <a:ext cx="809640" cy="292320"/>
              </a:xfrm>
              <a:prstGeom prst="rect">
                <a:avLst/>
              </a:prstGeom>
            </p:spPr>
          </p:pic>
        </mc:Fallback>
      </mc:AlternateContent>
      <p:grpSp>
        <p:nvGrpSpPr>
          <p:cNvPr id="179" name="Group 178">
            <a:extLst>
              <a:ext uri="{FF2B5EF4-FFF2-40B4-BE49-F238E27FC236}">
                <a16:creationId xmlns:a16="http://schemas.microsoft.com/office/drawing/2014/main" id="{4F3CCDD4-E520-D3B5-7F92-43B8C0ADCC62}"/>
              </a:ext>
            </a:extLst>
          </p:cNvPr>
          <p:cNvGrpSpPr/>
          <p:nvPr/>
        </p:nvGrpSpPr>
        <p:grpSpPr>
          <a:xfrm>
            <a:off x="441871" y="3814901"/>
            <a:ext cx="1279440" cy="415080"/>
            <a:chOff x="441871" y="3814901"/>
            <a:chExt cx="1279440" cy="415080"/>
          </a:xfrm>
        </p:grpSpPr>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71" name="Ink 170">
                  <a:extLst>
                    <a:ext uri="{FF2B5EF4-FFF2-40B4-BE49-F238E27FC236}">
                      <a16:creationId xmlns:a16="http://schemas.microsoft.com/office/drawing/2014/main" id="{1A391FDF-1E87-EEAF-5416-47463FEB8416}"/>
                    </a:ext>
                  </a:extLst>
                </p14:cNvPr>
                <p14:cNvContentPartPr/>
                <p14:nvPr/>
              </p14:nvContentPartPr>
              <p14:xfrm>
                <a:off x="441871" y="4010021"/>
                <a:ext cx="234360" cy="219960"/>
              </p14:xfrm>
            </p:contentPart>
          </mc:Choice>
          <mc:Fallback>
            <p:pic>
              <p:nvPicPr>
                <p:cNvPr id="171" name="Ink 170">
                  <a:extLst>
                    <a:ext uri="{FF2B5EF4-FFF2-40B4-BE49-F238E27FC236}">
                      <a16:creationId xmlns:a16="http://schemas.microsoft.com/office/drawing/2014/main" id="{1A391FDF-1E87-EEAF-5416-47463FEB8416}"/>
                    </a:ext>
                  </a:extLst>
                </p:cNvPr>
                <p:cNvPicPr/>
                <p:nvPr/>
              </p:nvPicPr>
              <p:blipFill>
                <a:blip r:embed="rId7"/>
                <a:stretch>
                  <a:fillRect/>
                </a:stretch>
              </p:blipFill>
              <p:spPr>
                <a:xfrm>
                  <a:off x="423871" y="3992021"/>
                  <a:ext cx="270000" cy="25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72" name="Ink 171">
                  <a:extLst>
                    <a:ext uri="{FF2B5EF4-FFF2-40B4-BE49-F238E27FC236}">
                      <a16:creationId xmlns:a16="http://schemas.microsoft.com/office/drawing/2014/main" id="{F2B6765F-A22C-D0DC-441A-F1C6C480DF98}"/>
                    </a:ext>
                  </a:extLst>
                </p14:cNvPr>
                <p14:cNvContentPartPr/>
                <p14:nvPr/>
              </p14:nvContentPartPr>
              <p14:xfrm>
                <a:off x="686311" y="4037021"/>
                <a:ext cx="129240" cy="140760"/>
              </p14:xfrm>
            </p:contentPart>
          </mc:Choice>
          <mc:Fallback>
            <p:pic>
              <p:nvPicPr>
                <p:cNvPr id="172" name="Ink 171">
                  <a:extLst>
                    <a:ext uri="{FF2B5EF4-FFF2-40B4-BE49-F238E27FC236}">
                      <a16:creationId xmlns:a16="http://schemas.microsoft.com/office/drawing/2014/main" id="{F2B6765F-A22C-D0DC-441A-F1C6C480DF98}"/>
                    </a:ext>
                  </a:extLst>
                </p:cNvPr>
                <p:cNvPicPr/>
                <p:nvPr/>
              </p:nvPicPr>
              <p:blipFill>
                <a:blip r:embed="rId9"/>
                <a:stretch>
                  <a:fillRect/>
                </a:stretch>
              </p:blipFill>
              <p:spPr>
                <a:xfrm>
                  <a:off x="668311" y="4019021"/>
                  <a:ext cx="164880" cy="17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73" name="Ink 172">
                  <a:extLst>
                    <a:ext uri="{FF2B5EF4-FFF2-40B4-BE49-F238E27FC236}">
                      <a16:creationId xmlns:a16="http://schemas.microsoft.com/office/drawing/2014/main" id="{CB2DBF4F-A5B6-D310-FC8F-88F693E9A341}"/>
                    </a:ext>
                  </a:extLst>
                </p14:cNvPr>
                <p14:cNvContentPartPr/>
                <p14:nvPr/>
              </p14:nvContentPartPr>
              <p14:xfrm>
                <a:off x="716911" y="4009301"/>
                <a:ext cx="60120" cy="214200"/>
              </p14:xfrm>
            </p:contentPart>
          </mc:Choice>
          <mc:Fallback>
            <p:pic>
              <p:nvPicPr>
                <p:cNvPr id="173" name="Ink 172">
                  <a:extLst>
                    <a:ext uri="{FF2B5EF4-FFF2-40B4-BE49-F238E27FC236}">
                      <a16:creationId xmlns:a16="http://schemas.microsoft.com/office/drawing/2014/main" id="{CB2DBF4F-A5B6-D310-FC8F-88F693E9A341}"/>
                    </a:ext>
                  </a:extLst>
                </p:cNvPr>
                <p:cNvPicPr/>
                <p:nvPr/>
              </p:nvPicPr>
              <p:blipFill>
                <a:blip r:embed="rId11"/>
                <a:stretch>
                  <a:fillRect/>
                </a:stretch>
              </p:blipFill>
              <p:spPr>
                <a:xfrm>
                  <a:off x="698911" y="3991661"/>
                  <a:ext cx="95760" cy="24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174" name="Ink 173">
                  <a:extLst>
                    <a:ext uri="{FF2B5EF4-FFF2-40B4-BE49-F238E27FC236}">
                      <a16:creationId xmlns:a16="http://schemas.microsoft.com/office/drawing/2014/main" id="{7E3BBC56-512B-7635-61D4-8982AEBD3BF3}"/>
                    </a:ext>
                  </a:extLst>
                </p14:cNvPr>
                <p14:cNvContentPartPr/>
                <p14:nvPr/>
              </p14:nvContentPartPr>
              <p14:xfrm>
                <a:off x="874951" y="3904901"/>
                <a:ext cx="75960" cy="270720"/>
              </p14:xfrm>
            </p:contentPart>
          </mc:Choice>
          <mc:Fallback>
            <p:pic>
              <p:nvPicPr>
                <p:cNvPr id="174" name="Ink 173">
                  <a:extLst>
                    <a:ext uri="{FF2B5EF4-FFF2-40B4-BE49-F238E27FC236}">
                      <a16:creationId xmlns:a16="http://schemas.microsoft.com/office/drawing/2014/main" id="{7E3BBC56-512B-7635-61D4-8982AEBD3BF3}"/>
                    </a:ext>
                  </a:extLst>
                </p:cNvPr>
                <p:cNvPicPr/>
                <p:nvPr/>
              </p:nvPicPr>
              <p:blipFill>
                <a:blip r:embed="rId13"/>
                <a:stretch>
                  <a:fillRect/>
                </a:stretch>
              </p:blipFill>
              <p:spPr>
                <a:xfrm>
                  <a:off x="857311" y="3887261"/>
                  <a:ext cx="111600" cy="30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175" name="Ink 174">
                  <a:extLst>
                    <a:ext uri="{FF2B5EF4-FFF2-40B4-BE49-F238E27FC236}">
                      <a16:creationId xmlns:a16="http://schemas.microsoft.com/office/drawing/2014/main" id="{8D523D36-3B59-E808-2D52-B40201BC43CD}"/>
                    </a:ext>
                  </a:extLst>
                </p14:cNvPr>
                <p14:cNvContentPartPr/>
                <p14:nvPr/>
              </p14:nvContentPartPr>
              <p14:xfrm>
                <a:off x="852991" y="4042781"/>
                <a:ext cx="169560" cy="28080"/>
              </p14:xfrm>
            </p:contentPart>
          </mc:Choice>
          <mc:Fallback>
            <p:pic>
              <p:nvPicPr>
                <p:cNvPr id="175" name="Ink 174">
                  <a:extLst>
                    <a:ext uri="{FF2B5EF4-FFF2-40B4-BE49-F238E27FC236}">
                      <a16:creationId xmlns:a16="http://schemas.microsoft.com/office/drawing/2014/main" id="{8D523D36-3B59-E808-2D52-B40201BC43CD}"/>
                    </a:ext>
                  </a:extLst>
                </p:cNvPr>
                <p:cNvPicPr/>
                <p:nvPr/>
              </p:nvPicPr>
              <p:blipFill>
                <a:blip r:embed="rId15"/>
                <a:stretch>
                  <a:fillRect/>
                </a:stretch>
              </p:blipFill>
              <p:spPr>
                <a:xfrm>
                  <a:off x="835351" y="4024781"/>
                  <a:ext cx="205200" cy="6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76" name="Ink 175">
                  <a:extLst>
                    <a:ext uri="{FF2B5EF4-FFF2-40B4-BE49-F238E27FC236}">
                      <a16:creationId xmlns:a16="http://schemas.microsoft.com/office/drawing/2014/main" id="{1589B75F-A132-E24D-0163-CDAE524D9E1A}"/>
                    </a:ext>
                  </a:extLst>
                </p14:cNvPr>
                <p14:cNvContentPartPr/>
                <p14:nvPr/>
              </p14:nvContentPartPr>
              <p14:xfrm>
                <a:off x="1041631" y="3990941"/>
                <a:ext cx="116280" cy="170280"/>
              </p14:xfrm>
            </p:contentPart>
          </mc:Choice>
          <mc:Fallback>
            <p:pic>
              <p:nvPicPr>
                <p:cNvPr id="176" name="Ink 175">
                  <a:extLst>
                    <a:ext uri="{FF2B5EF4-FFF2-40B4-BE49-F238E27FC236}">
                      <a16:creationId xmlns:a16="http://schemas.microsoft.com/office/drawing/2014/main" id="{1589B75F-A132-E24D-0163-CDAE524D9E1A}"/>
                    </a:ext>
                  </a:extLst>
                </p:cNvPr>
                <p:cNvPicPr/>
                <p:nvPr/>
              </p:nvPicPr>
              <p:blipFill>
                <a:blip r:embed="rId17"/>
                <a:stretch>
                  <a:fillRect/>
                </a:stretch>
              </p:blipFill>
              <p:spPr>
                <a:xfrm>
                  <a:off x="1023991" y="3973301"/>
                  <a:ext cx="151920" cy="20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77" name="Ink 176">
                  <a:extLst>
                    <a:ext uri="{FF2B5EF4-FFF2-40B4-BE49-F238E27FC236}">
                      <a16:creationId xmlns:a16="http://schemas.microsoft.com/office/drawing/2014/main" id="{03D5B536-5128-5208-4D6F-29CF24B1B754}"/>
                    </a:ext>
                  </a:extLst>
                </p14:cNvPr>
                <p14:cNvContentPartPr/>
                <p14:nvPr/>
              </p14:nvContentPartPr>
              <p14:xfrm>
                <a:off x="1209031" y="3994181"/>
                <a:ext cx="188280" cy="138960"/>
              </p14:xfrm>
            </p:contentPart>
          </mc:Choice>
          <mc:Fallback>
            <p:pic>
              <p:nvPicPr>
                <p:cNvPr id="177" name="Ink 176">
                  <a:extLst>
                    <a:ext uri="{FF2B5EF4-FFF2-40B4-BE49-F238E27FC236}">
                      <a16:creationId xmlns:a16="http://schemas.microsoft.com/office/drawing/2014/main" id="{03D5B536-5128-5208-4D6F-29CF24B1B754}"/>
                    </a:ext>
                  </a:extLst>
                </p:cNvPr>
                <p:cNvPicPr/>
                <p:nvPr/>
              </p:nvPicPr>
              <p:blipFill>
                <a:blip r:embed="rId19"/>
                <a:stretch>
                  <a:fillRect/>
                </a:stretch>
              </p:blipFill>
              <p:spPr>
                <a:xfrm>
                  <a:off x="1191391" y="3976181"/>
                  <a:ext cx="223920" cy="1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78" name="Ink 177">
                  <a:extLst>
                    <a:ext uri="{FF2B5EF4-FFF2-40B4-BE49-F238E27FC236}">
                      <a16:creationId xmlns:a16="http://schemas.microsoft.com/office/drawing/2014/main" id="{62655F97-C2AD-51D5-581A-AACE5CB1464D}"/>
                    </a:ext>
                  </a:extLst>
                </p14:cNvPr>
                <p14:cNvContentPartPr/>
                <p14:nvPr/>
              </p14:nvContentPartPr>
              <p14:xfrm>
                <a:off x="1464991" y="3814901"/>
                <a:ext cx="256320" cy="302400"/>
              </p14:xfrm>
            </p:contentPart>
          </mc:Choice>
          <mc:Fallback>
            <p:pic>
              <p:nvPicPr>
                <p:cNvPr id="178" name="Ink 177">
                  <a:extLst>
                    <a:ext uri="{FF2B5EF4-FFF2-40B4-BE49-F238E27FC236}">
                      <a16:creationId xmlns:a16="http://schemas.microsoft.com/office/drawing/2014/main" id="{62655F97-C2AD-51D5-581A-AACE5CB1464D}"/>
                    </a:ext>
                  </a:extLst>
                </p:cNvPr>
                <p:cNvPicPr/>
                <p:nvPr/>
              </p:nvPicPr>
              <p:blipFill>
                <a:blip r:embed="rId21"/>
                <a:stretch>
                  <a:fillRect/>
                </a:stretch>
              </p:blipFill>
              <p:spPr>
                <a:xfrm>
                  <a:off x="1446991" y="3796901"/>
                  <a:ext cx="291960" cy="33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31" name="Ink 230">
                <a:extLst>
                  <a:ext uri="{FF2B5EF4-FFF2-40B4-BE49-F238E27FC236}">
                    <a16:creationId xmlns:a16="http://schemas.microsoft.com/office/drawing/2014/main" id="{2D7BCB2F-9583-1912-DB52-69DCEE2F78D6}"/>
                  </a:ext>
                </a:extLst>
              </p14:cNvPr>
              <p14:cNvContentPartPr/>
              <p14:nvPr/>
            </p14:nvContentPartPr>
            <p14:xfrm>
              <a:off x="6163351" y="1676861"/>
              <a:ext cx="25560" cy="61920"/>
            </p14:xfrm>
          </p:contentPart>
        </mc:Choice>
        <mc:Fallback>
          <p:pic>
            <p:nvPicPr>
              <p:cNvPr id="231" name="Ink 230">
                <a:extLst>
                  <a:ext uri="{FF2B5EF4-FFF2-40B4-BE49-F238E27FC236}">
                    <a16:creationId xmlns:a16="http://schemas.microsoft.com/office/drawing/2014/main" id="{2D7BCB2F-9583-1912-DB52-69DCEE2F78D6}"/>
                  </a:ext>
                </a:extLst>
              </p:cNvPr>
              <p:cNvPicPr/>
              <p:nvPr/>
            </p:nvPicPr>
            <p:blipFill>
              <a:blip r:embed="rId23"/>
              <a:stretch>
                <a:fillRect/>
              </a:stretch>
            </p:blipFill>
            <p:spPr>
              <a:xfrm>
                <a:off x="6154711" y="1668221"/>
                <a:ext cx="432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243DFD4B-F6CE-0AAE-7D0F-1FD16CBA53E1}"/>
                  </a:ext>
                </a:extLst>
              </p14:cNvPr>
              <p14:cNvContentPartPr/>
              <p14:nvPr/>
            </p14:nvContentPartPr>
            <p14:xfrm>
              <a:off x="3066271" y="1041101"/>
              <a:ext cx="444600" cy="39600"/>
            </p14:xfrm>
          </p:contentPart>
        </mc:Choice>
        <mc:Fallback>
          <p:pic>
            <p:nvPicPr>
              <p:cNvPr id="23" name="Ink 22">
                <a:extLst>
                  <a:ext uri="{FF2B5EF4-FFF2-40B4-BE49-F238E27FC236}">
                    <a16:creationId xmlns:a16="http://schemas.microsoft.com/office/drawing/2014/main" id="{243DFD4B-F6CE-0AAE-7D0F-1FD16CBA53E1}"/>
                  </a:ext>
                </a:extLst>
              </p:cNvPr>
              <p:cNvPicPr/>
              <p:nvPr/>
            </p:nvPicPr>
            <p:blipFill>
              <a:blip r:embed="rId25"/>
              <a:stretch>
                <a:fillRect/>
              </a:stretch>
            </p:blipFill>
            <p:spPr>
              <a:xfrm>
                <a:off x="3057271" y="1032461"/>
                <a:ext cx="462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CDA0FEB4-EF40-ED9B-6EA7-74A0C7203C64}"/>
                  </a:ext>
                </a:extLst>
              </p14:cNvPr>
              <p14:cNvContentPartPr/>
              <p14:nvPr/>
            </p14:nvContentPartPr>
            <p14:xfrm>
              <a:off x="3470911" y="934541"/>
              <a:ext cx="288720" cy="98280"/>
            </p14:xfrm>
          </p:contentPart>
        </mc:Choice>
        <mc:Fallback>
          <p:pic>
            <p:nvPicPr>
              <p:cNvPr id="24" name="Ink 23">
                <a:extLst>
                  <a:ext uri="{FF2B5EF4-FFF2-40B4-BE49-F238E27FC236}">
                    <a16:creationId xmlns:a16="http://schemas.microsoft.com/office/drawing/2014/main" id="{CDA0FEB4-EF40-ED9B-6EA7-74A0C7203C64}"/>
                  </a:ext>
                </a:extLst>
              </p:cNvPr>
              <p:cNvPicPr/>
              <p:nvPr/>
            </p:nvPicPr>
            <p:blipFill>
              <a:blip r:embed="rId27"/>
              <a:stretch>
                <a:fillRect/>
              </a:stretch>
            </p:blipFill>
            <p:spPr>
              <a:xfrm>
                <a:off x="3461911" y="925901"/>
                <a:ext cx="3063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Ink 24">
                <a:extLst>
                  <a:ext uri="{FF2B5EF4-FFF2-40B4-BE49-F238E27FC236}">
                    <a16:creationId xmlns:a16="http://schemas.microsoft.com/office/drawing/2014/main" id="{123FA015-AB98-C067-5455-507530B87F73}"/>
                  </a:ext>
                </a:extLst>
              </p14:cNvPr>
              <p14:cNvContentPartPr/>
              <p14:nvPr/>
            </p14:nvContentPartPr>
            <p14:xfrm>
              <a:off x="3804631" y="953621"/>
              <a:ext cx="9720" cy="101880"/>
            </p14:xfrm>
          </p:contentPart>
        </mc:Choice>
        <mc:Fallback>
          <p:pic>
            <p:nvPicPr>
              <p:cNvPr id="25" name="Ink 24">
                <a:extLst>
                  <a:ext uri="{FF2B5EF4-FFF2-40B4-BE49-F238E27FC236}">
                    <a16:creationId xmlns:a16="http://schemas.microsoft.com/office/drawing/2014/main" id="{123FA015-AB98-C067-5455-507530B87F73}"/>
                  </a:ext>
                </a:extLst>
              </p:cNvPr>
              <p:cNvPicPr/>
              <p:nvPr/>
            </p:nvPicPr>
            <p:blipFill>
              <a:blip r:embed="rId29"/>
              <a:stretch>
                <a:fillRect/>
              </a:stretch>
            </p:blipFill>
            <p:spPr>
              <a:xfrm>
                <a:off x="3795991" y="944621"/>
                <a:ext cx="273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Ink 25">
                <a:extLst>
                  <a:ext uri="{FF2B5EF4-FFF2-40B4-BE49-F238E27FC236}">
                    <a16:creationId xmlns:a16="http://schemas.microsoft.com/office/drawing/2014/main" id="{01ABD892-0D34-E23D-E6FD-284AD977AA30}"/>
                  </a:ext>
                </a:extLst>
              </p14:cNvPr>
              <p14:cNvContentPartPr/>
              <p14:nvPr/>
            </p14:nvContentPartPr>
            <p14:xfrm>
              <a:off x="3496831" y="1008701"/>
              <a:ext cx="300600" cy="181800"/>
            </p14:xfrm>
          </p:contentPart>
        </mc:Choice>
        <mc:Fallback>
          <p:pic>
            <p:nvPicPr>
              <p:cNvPr id="26" name="Ink 25">
                <a:extLst>
                  <a:ext uri="{FF2B5EF4-FFF2-40B4-BE49-F238E27FC236}">
                    <a16:creationId xmlns:a16="http://schemas.microsoft.com/office/drawing/2014/main" id="{01ABD892-0D34-E23D-E6FD-284AD977AA30}"/>
                  </a:ext>
                </a:extLst>
              </p:cNvPr>
              <p:cNvPicPr/>
              <p:nvPr/>
            </p:nvPicPr>
            <p:blipFill>
              <a:blip r:embed="rId31"/>
              <a:stretch>
                <a:fillRect/>
              </a:stretch>
            </p:blipFill>
            <p:spPr>
              <a:xfrm>
                <a:off x="3488191" y="1000061"/>
                <a:ext cx="3182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8" name="Ink 27">
                <a:extLst>
                  <a:ext uri="{FF2B5EF4-FFF2-40B4-BE49-F238E27FC236}">
                    <a16:creationId xmlns:a16="http://schemas.microsoft.com/office/drawing/2014/main" id="{B123F47F-4681-E12D-1ED7-B24799D42911}"/>
                  </a:ext>
                </a:extLst>
              </p14:cNvPr>
              <p14:cNvContentPartPr/>
              <p14:nvPr/>
            </p14:nvContentPartPr>
            <p14:xfrm>
              <a:off x="2736151" y="1062341"/>
              <a:ext cx="803520" cy="176400"/>
            </p14:xfrm>
          </p:contentPart>
        </mc:Choice>
        <mc:Fallback>
          <p:pic>
            <p:nvPicPr>
              <p:cNvPr id="28" name="Ink 27">
                <a:extLst>
                  <a:ext uri="{FF2B5EF4-FFF2-40B4-BE49-F238E27FC236}">
                    <a16:creationId xmlns:a16="http://schemas.microsoft.com/office/drawing/2014/main" id="{B123F47F-4681-E12D-1ED7-B24799D42911}"/>
                  </a:ext>
                </a:extLst>
              </p:cNvPr>
              <p:cNvPicPr/>
              <p:nvPr/>
            </p:nvPicPr>
            <p:blipFill>
              <a:blip r:embed="rId33"/>
              <a:stretch>
                <a:fillRect/>
              </a:stretch>
            </p:blipFill>
            <p:spPr>
              <a:xfrm>
                <a:off x="2727511" y="1053701"/>
                <a:ext cx="821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E412EBCD-67A5-4472-5488-D6D6D9AB676F}"/>
                  </a:ext>
                </a:extLst>
              </p14:cNvPr>
              <p14:cNvContentPartPr/>
              <p14:nvPr/>
            </p14:nvContentPartPr>
            <p14:xfrm>
              <a:off x="3087151" y="974861"/>
              <a:ext cx="282240" cy="144720"/>
            </p14:xfrm>
          </p:contentPart>
        </mc:Choice>
        <mc:Fallback>
          <p:pic>
            <p:nvPicPr>
              <p:cNvPr id="29" name="Ink 28">
                <a:extLst>
                  <a:ext uri="{FF2B5EF4-FFF2-40B4-BE49-F238E27FC236}">
                    <a16:creationId xmlns:a16="http://schemas.microsoft.com/office/drawing/2014/main" id="{E412EBCD-67A5-4472-5488-D6D6D9AB676F}"/>
                  </a:ext>
                </a:extLst>
              </p:cNvPr>
              <p:cNvPicPr/>
              <p:nvPr/>
            </p:nvPicPr>
            <p:blipFill>
              <a:blip r:embed="rId35"/>
              <a:stretch>
                <a:fillRect/>
              </a:stretch>
            </p:blipFill>
            <p:spPr>
              <a:xfrm>
                <a:off x="3078151" y="966221"/>
                <a:ext cx="2998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3" name="Ink 232">
                <a:extLst>
                  <a:ext uri="{FF2B5EF4-FFF2-40B4-BE49-F238E27FC236}">
                    <a16:creationId xmlns:a16="http://schemas.microsoft.com/office/drawing/2014/main" id="{69E90D2C-50E0-C668-9939-0BF562A20C33}"/>
                  </a:ext>
                </a:extLst>
              </p14:cNvPr>
              <p14:cNvContentPartPr/>
              <p14:nvPr/>
            </p14:nvContentPartPr>
            <p14:xfrm>
              <a:off x="9104551" y="928061"/>
              <a:ext cx="360" cy="357480"/>
            </p14:xfrm>
          </p:contentPart>
        </mc:Choice>
        <mc:Fallback>
          <p:pic>
            <p:nvPicPr>
              <p:cNvPr id="233" name="Ink 232">
                <a:extLst>
                  <a:ext uri="{FF2B5EF4-FFF2-40B4-BE49-F238E27FC236}">
                    <a16:creationId xmlns:a16="http://schemas.microsoft.com/office/drawing/2014/main" id="{69E90D2C-50E0-C668-9939-0BF562A20C33}"/>
                  </a:ext>
                </a:extLst>
              </p:cNvPr>
              <p:cNvPicPr/>
              <p:nvPr/>
            </p:nvPicPr>
            <p:blipFill>
              <a:blip r:embed="rId37"/>
              <a:stretch>
                <a:fillRect/>
              </a:stretch>
            </p:blipFill>
            <p:spPr>
              <a:xfrm>
                <a:off x="9095551" y="919421"/>
                <a:ext cx="180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4" name="Ink 233">
                <a:extLst>
                  <a:ext uri="{FF2B5EF4-FFF2-40B4-BE49-F238E27FC236}">
                    <a16:creationId xmlns:a16="http://schemas.microsoft.com/office/drawing/2014/main" id="{E51C6311-2CD6-4605-7255-81DC57F31AC9}"/>
                  </a:ext>
                </a:extLst>
              </p14:cNvPr>
              <p14:cNvContentPartPr/>
              <p14:nvPr/>
            </p14:nvContentPartPr>
            <p14:xfrm>
              <a:off x="8974231" y="905021"/>
              <a:ext cx="187200" cy="79560"/>
            </p14:xfrm>
          </p:contentPart>
        </mc:Choice>
        <mc:Fallback>
          <p:pic>
            <p:nvPicPr>
              <p:cNvPr id="234" name="Ink 233">
                <a:extLst>
                  <a:ext uri="{FF2B5EF4-FFF2-40B4-BE49-F238E27FC236}">
                    <a16:creationId xmlns:a16="http://schemas.microsoft.com/office/drawing/2014/main" id="{E51C6311-2CD6-4605-7255-81DC57F31AC9}"/>
                  </a:ext>
                </a:extLst>
              </p:cNvPr>
              <p:cNvPicPr/>
              <p:nvPr/>
            </p:nvPicPr>
            <p:blipFill>
              <a:blip r:embed="rId39"/>
              <a:stretch>
                <a:fillRect/>
              </a:stretch>
            </p:blipFill>
            <p:spPr>
              <a:xfrm>
                <a:off x="8965231" y="896381"/>
                <a:ext cx="2048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5" name="Ink 234">
                <a:extLst>
                  <a:ext uri="{FF2B5EF4-FFF2-40B4-BE49-F238E27FC236}">
                    <a16:creationId xmlns:a16="http://schemas.microsoft.com/office/drawing/2014/main" id="{1FD0D7CD-2736-441E-4367-C5815F26A2BF}"/>
                  </a:ext>
                </a:extLst>
              </p14:cNvPr>
              <p14:cNvContentPartPr/>
              <p14:nvPr/>
            </p14:nvContentPartPr>
            <p14:xfrm>
              <a:off x="8818711" y="223181"/>
              <a:ext cx="145080" cy="515160"/>
            </p14:xfrm>
          </p:contentPart>
        </mc:Choice>
        <mc:Fallback>
          <p:pic>
            <p:nvPicPr>
              <p:cNvPr id="235" name="Ink 234">
                <a:extLst>
                  <a:ext uri="{FF2B5EF4-FFF2-40B4-BE49-F238E27FC236}">
                    <a16:creationId xmlns:a16="http://schemas.microsoft.com/office/drawing/2014/main" id="{1FD0D7CD-2736-441E-4367-C5815F26A2BF}"/>
                  </a:ext>
                </a:extLst>
              </p:cNvPr>
              <p:cNvPicPr/>
              <p:nvPr/>
            </p:nvPicPr>
            <p:blipFill>
              <a:blip r:embed="rId41"/>
              <a:stretch>
                <a:fillRect/>
              </a:stretch>
            </p:blipFill>
            <p:spPr>
              <a:xfrm>
                <a:off x="8810071" y="214541"/>
                <a:ext cx="16272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6" name="Ink 235">
                <a:extLst>
                  <a:ext uri="{FF2B5EF4-FFF2-40B4-BE49-F238E27FC236}">
                    <a16:creationId xmlns:a16="http://schemas.microsoft.com/office/drawing/2014/main" id="{480B0A48-B02E-1993-50C8-357F7160332A}"/>
                  </a:ext>
                </a:extLst>
              </p14:cNvPr>
              <p14:cNvContentPartPr/>
              <p14:nvPr/>
            </p14:nvContentPartPr>
            <p14:xfrm>
              <a:off x="8964511" y="582101"/>
              <a:ext cx="119880" cy="156960"/>
            </p14:xfrm>
          </p:contentPart>
        </mc:Choice>
        <mc:Fallback>
          <p:pic>
            <p:nvPicPr>
              <p:cNvPr id="236" name="Ink 235">
                <a:extLst>
                  <a:ext uri="{FF2B5EF4-FFF2-40B4-BE49-F238E27FC236}">
                    <a16:creationId xmlns:a16="http://schemas.microsoft.com/office/drawing/2014/main" id="{480B0A48-B02E-1993-50C8-357F7160332A}"/>
                  </a:ext>
                </a:extLst>
              </p:cNvPr>
              <p:cNvPicPr/>
              <p:nvPr/>
            </p:nvPicPr>
            <p:blipFill>
              <a:blip r:embed="rId43"/>
              <a:stretch>
                <a:fillRect/>
              </a:stretch>
            </p:blipFill>
            <p:spPr>
              <a:xfrm>
                <a:off x="8955871" y="573461"/>
                <a:ext cx="1375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7" name="Ink 236">
                <a:extLst>
                  <a:ext uri="{FF2B5EF4-FFF2-40B4-BE49-F238E27FC236}">
                    <a16:creationId xmlns:a16="http://schemas.microsoft.com/office/drawing/2014/main" id="{65BDBFEA-35ED-2C77-888B-BAAEA0FE8C3A}"/>
                  </a:ext>
                </a:extLst>
              </p14:cNvPr>
              <p14:cNvContentPartPr/>
              <p14:nvPr/>
            </p14:nvContentPartPr>
            <p14:xfrm>
              <a:off x="9165031" y="599741"/>
              <a:ext cx="106920" cy="104760"/>
            </p14:xfrm>
          </p:contentPart>
        </mc:Choice>
        <mc:Fallback>
          <p:pic>
            <p:nvPicPr>
              <p:cNvPr id="237" name="Ink 236">
                <a:extLst>
                  <a:ext uri="{FF2B5EF4-FFF2-40B4-BE49-F238E27FC236}">
                    <a16:creationId xmlns:a16="http://schemas.microsoft.com/office/drawing/2014/main" id="{65BDBFEA-35ED-2C77-888B-BAAEA0FE8C3A}"/>
                  </a:ext>
                </a:extLst>
              </p:cNvPr>
              <p:cNvPicPr/>
              <p:nvPr/>
            </p:nvPicPr>
            <p:blipFill>
              <a:blip r:embed="rId45"/>
              <a:stretch>
                <a:fillRect/>
              </a:stretch>
            </p:blipFill>
            <p:spPr>
              <a:xfrm>
                <a:off x="9156391" y="591101"/>
                <a:ext cx="1245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8" name="Ink 237">
                <a:extLst>
                  <a:ext uri="{FF2B5EF4-FFF2-40B4-BE49-F238E27FC236}">
                    <a16:creationId xmlns:a16="http://schemas.microsoft.com/office/drawing/2014/main" id="{4631401D-B66F-1B4B-E135-BD884A3F794D}"/>
                  </a:ext>
                </a:extLst>
              </p14:cNvPr>
              <p14:cNvContentPartPr/>
              <p14:nvPr/>
            </p14:nvContentPartPr>
            <p14:xfrm>
              <a:off x="9350071" y="551501"/>
              <a:ext cx="105840" cy="271080"/>
            </p14:xfrm>
          </p:contentPart>
        </mc:Choice>
        <mc:Fallback>
          <p:pic>
            <p:nvPicPr>
              <p:cNvPr id="238" name="Ink 237">
                <a:extLst>
                  <a:ext uri="{FF2B5EF4-FFF2-40B4-BE49-F238E27FC236}">
                    <a16:creationId xmlns:a16="http://schemas.microsoft.com/office/drawing/2014/main" id="{4631401D-B66F-1B4B-E135-BD884A3F794D}"/>
                  </a:ext>
                </a:extLst>
              </p:cNvPr>
              <p:cNvPicPr/>
              <p:nvPr/>
            </p:nvPicPr>
            <p:blipFill>
              <a:blip r:embed="rId47"/>
              <a:stretch>
                <a:fillRect/>
              </a:stretch>
            </p:blipFill>
            <p:spPr>
              <a:xfrm>
                <a:off x="9341431" y="542501"/>
                <a:ext cx="1234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39" name="Ink 238">
                <a:extLst>
                  <a:ext uri="{FF2B5EF4-FFF2-40B4-BE49-F238E27FC236}">
                    <a16:creationId xmlns:a16="http://schemas.microsoft.com/office/drawing/2014/main" id="{A8BB9702-784A-C09D-25EA-1A231F60AF2D}"/>
                  </a:ext>
                </a:extLst>
              </p14:cNvPr>
              <p14:cNvContentPartPr/>
              <p14:nvPr/>
            </p14:nvContentPartPr>
            <p14:xfrm>
              <a:off x="9507751" y="442421"/>
              <a:ext cx="39960" cy="273600"/>
            </p14:xfrm>
          </p:contentPart>
        </mc:Choice>
        <mc:Fallback>
          <p:pic>
            <p:nvPicPr>
              <p:cNvPr id="239" name="Ink 238">
                <a:extLst>
                  <a:ext uri="{FF2B5EF4-FFF2-40B4-BE49-F238E27FC236}">
                    <a16:creationId xmlns:a16="http://schemas.microsoft.com/office/drawing/2014/main" id="{A8BB9702-784A-C09D-25EA-1A231F60AF2D}"/>
                  </a:ext>
                </a:extLst>
              </p:cNvPr>
              <p:cNvPicPr/>
              <p:nvPr/>
            </p:nvPicPr>
            <p:blipFill>
              <a:blip r:embed="rId49"/>
              <a:stretch>
                <a:fillRect/>
              </a:stretch>
            </p:blipFill>
            <p:spPr>
              <a:xfrm>
                <a:off x="9498751" y="433781"/>
                <a:ext cx="576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0" name="Ink 239">
                <a:extLst>
                  <a:ext uri="{FF2B5EF4-FFF2-40B4-BE49-F238E27FC236}">
                    <a16:creationId xmlns:a16="http://schemas.microsoft.com/office/drawing/2014/main" id="{A2AF097F-50A0-846C-5C2A-E0C683935133}"/>
                  </a:ext>
                </a:extLst>
              </p14:cNvPr>
              <p14:cNvContentPartPr/>
              <p14:nvPr/>
            </p14:nvContentPartPr>
            <p14:xfrm>
              <a:off x="9567151" y="580301"/>
              <a:ext cx="79920" cy="157320"/>
            </p14:xfrm>
          </p:contentPart>
        </mc:Choice>
        <mc:Fallback>
          <p:pic>
            <p:nvPicPr>
              <p:cNvPr id="240" name="Ink 239">
                <a:extLst>
                  <a:ext uri="{FF2B5EF4-FFF2-40B4-BE49-F238E27FC236}">
                    <a16:creationId xmlns:a16="http://schemas.microsoft.com/office/drawing/2014/main" id="{A2AF097F-50A0-846C-5C2A-E0C683935133}"/>
                  </a:ext>
                </a:extLst>
              </p:cNvPr>
              <p:cNvPicPr/>
              <p:nvPr/>
            </p:nvPicPr>
            <p:blipFill>
              <a:blip r:embed="rId51"/>
              <a:stretch>
                <a:fillRect/>
              </a:stretch>
            </p:blipFill>
            <p:spPr>
              <a:xfrm>
                <a:off x="9558151" y="571661"/>
                <a:ext cx="975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41" name="Ink 240">
                <a:extLst>
                  <a:ext uri="{FF2B5EF4-FFF2-40B4-BE49-F238E27FC236}">
                    <a16:creationId xmlns:a16="http://schemas.microsoft.com/office/drawing/2014/main" id="{E5603338-4BDD-539C-0E20-AAE09C163E04}"/>
                  </a:ext>
                </a:extLst>
              </p14:cNvPr>
              <p14:cNvContentPartPr/>
              <p14:nvPr/>
            </p14:nvContentPartPr>
            <p14:xfrm>
              <a:off x="8542951" y="107261"/>
              <a:ext cx="1468080" cy="825840"/>
            </p14:xfrm>
          </p:contentPart>
        </mc:Choice>
        <mc:Fallback>
          <p:pic>
            <p:nvPicPr>
              <p:cNvPr id="241" name="Ink 240">
                <a:extLst>
                  <a:ext uri="{FF2B5EF4-FFF2-40B4-BE49-F238E27FC236}">
                    <a16:creationId xmlns:a16="http://schemas.microsoft.com/office/drawing/2014/main" id="{E5603338-4BDD-539C-0E20-AAE09C163E04}"/>
                  </a:ext>
                </a:extLst>
              </p:cNvPr>
              <p:cNvPicPr/>
              <p:nvPr/>
            </p:nvPicPr>
            <p:blipFill>
              <a:blip r:embed="rId53"/>
              <a:stretch>
                <a:fillRect/>
              </a:stretch>
            </p:blipFill>
            <p:spPr>
              <a:xfrm>
                <a:off x="8534311" y="98621"/>
                <a:ext cx="1485720" cy="843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5" name="Ink 334">
                <a:extLst>
                  <a:ext uri="{FF2B5EF4-FFF2-40B4-BE49-F238E27FC236}">
                    <a16:creationId xmlns:a16="http://schemas.microsoft.com/office/drawing/2014/main" id="{A7561013-628C-C78D-7E70-B9637DB70324}"/>
                  </a:ext>
                </a:extLst>
              </p14:cNvPr>
              <p14:cNvContentPartPr/>
              <p14:nvPr/>
            </p14:nvContentPartPr>
            <p14:xfrm>
              <a:off x="4147351" y="2339981"/>
              <a:ext cx="642600" cy="406440"/>
            </p14:xfrm>
          </p:contentPart>
        </mc:Choice>
        <mc:Fallback>
          <p:pic>
            <p:nvPicPr>
              <p:cNvPr id="335" name="Ink 334">
                <a:extLst>
                  <a:ext uri="{FF2B5EF4-FFF2-40B4-BE49-F238E27FC236}">
                    <a16:creationId xmlns:a16="http://schemas.microsoft.com/office/drawing/2014/main" id="{A7561013-628C-C78D-7E70-B9637DB70324}"/>
                  </a:ext>
                </a:extLst>
              </p:cNvPr>
              <p:cNvPicPr/>
              <p:nvPr/>
            </p:nvPicPr>
            <p:blipFill>
              <a:blip r:embed="rId55"/>
              <a:stretch>
                <a:fillRect/>
              </a:stretch>
            </p:blipFill>
            <p:spPr>
              <a:xfrm>
                <a:off x="4138351" y="2331341"/>
                <a:ext cx="660240" cy="424080"/>
              </a:xfrm>
              <a:prstGeom prst="rect">
                <a:avLst/>
              </a:prstGeom>
            </p:spPr>
          </p:pic>
        </mc:Fallback>
      </mc:AlternateContent>
      <p:grpSp>
        <p:nvGrpSpPr>
          <p:cNvPr id="391" name="Group 390">
            <a:extLst>
              <a:ext uri="{FF2B5EF4-FFF2-40B4-BE49-F238E27FC236}">
                <a16:creationId xmlns:a16="http://schemas.microsoft.com/office/drawing/2014/main" id="{63960F0B-532F-01E1-DFF6-02DF0D50DBB3}"/>
              </a:ext>
            </a:extLst>
          </p:cNvPr>
          <p:cNvGrpSpPr/>
          <p:nvPr/>
        </p:nvGrpSpPr>
        <p:grpSpPr>
          <a:xfrm>
            <a:off x="406951" y="1307501"/>
            <a:ext cx="11620800" cy="5348160"/>
            <a:chOff x="406951" y="1307501"/>
            <a:chExt cx="11620800" cy="5348160"/>
          </a:xfrm>
        </p:grpSpPr>
        <mc:AlternateContent xmlns:mc="http://schemas.openxmlformats.org/markup-compatibility/2006">
          <mc:Choice xmlns:p14="http://schemas.microsoft.com/office/powerpoint/2010/main" Requires="p14">
            <p:contentPart p14:bwMode="auto" r:id="rId56">
              <p14:nvContentPartPr>
                <p14:cNvPr id="2" name="Ink 1">
                  <a:extLst>
                    <a:ext uri="{FF2B5EF4-FFF2-40B4-BE49-F238E27FC236}">
                      <a16:creationId xmlns:a16="http://schemas.microsoft.com/office/drawing/2014/main" id="{65D6E0E3-D39B-9B67-45F3-A037473DCBAB}"/>
                    </a:ext>
                  </a:extLst>
                </p14:cNvPr>
                <p14:cNvContentPartPr/>
                <p14:nvPr/>
              </p14:nvContentPartPr>
              <p14:xfrm>
                <a:off x="884311" y="1756421"/>
                <a:ext cx="266040" cy="316440"/>
              </p14:xfrm>
            </p:contentPart>
          </mc:Choice>
          <mc:Fallback>
            <p:pic>
              <p:nvPicPr>
                <p:cNvPr id="2" name="Ink 1">
                  <a:extLst>
                    <a:ext uri="{FF2B5EF4-FFF2-40B4-BE49-F238E27FC236}">
                      <a16:creationId xmlns:a16="http://schemas.microsoft.com/office/drawing/2014/main" id="{65D6E0E3-D39B-9B67-45F3-A037473DCBAB}"/>
                    </a:ext>
                  </a:extLst>
                </p:cNvPr>
                <p:cNvPicPr/>
                <p:nvPr/>
              </p:nvPicPr>
              <p:blipFill>
                <a:blip r:embed="rId57"/>
                <a:stretch>
                  <a:fillRect/>
                </a:stretch>
              </p:blipFill>
              <p:spPr>
                <a:xfrm>
                  <a:off x="875671" y="1747421"/>
                  <a:ext cx="2836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 name="Ink 2">
                  <a:extLst>
                    <a:ext uri="{FF2B5EF4-FFF2-40B4-BE49-F238E27FC236}">
                      <a16:creationId xmlns:a16="http://schemas.microsoft.com/office/drawing/2014/main" id="{D0FB47E6-0C77-6D6B-DF92-A45E088B9C1D}"/>
                    </a:ext>
                  </a:extLst>
                </p14:cNvPr>
                <p14:cNvContentPartPr/>
                <p14:nvPr/>
              </p14:nvContentPartPr>
              <p14:xfrm>
                <a:off x="1192831" y="1818701"/>
                <a:ext cx="16560" cy="269640"/>
              </p14:xfrm>
            </p:contentPart>
          </mc:Choice>
          <mc:Fallback>
            <p:pic>
              <p:nvPicPr>
                <p:cNvPr id="3" name="Ink 2">
                  <a:extLst>
                    <a:ext uri="{FF2B5EF4-FFF2-40B4-BE49-F238E27FC236}">
                      <a16:creationId xmlns:a16="http://schemas.microsoft.com/office/drawing/2014/main" id="{D0FB47E6-0C77-6D6B-DF92-A45E088B9C1D}"/>
                    </a:ext>
                  </a:extLst>
                </p:cNvPr>
                <p:cNvPicPr/>
                <p:nvPr/>
              </p:nvPicPr>
              <p:blipFill>
                <a:blip r:embed="rId59"/>
                <a:stretch>
                  <a:fillRect/>
                </a:stretch>
              </p:blipFill>
              <p:spPr>
                <a:xfrm>
                  <a:off x="1184191" y="1810061"/>
                  <a:ext cx="342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 name="Ink 3">
                  <a:extLst>
                    <a:ext uri="{FF2B5EF4-FFF2-40B4-BE49-F238E27FC236}">
                      <a16:creationId xmlns:a16="http://schemas.microsoft.com/office/drawing/2014/main" id="{FAD573E6-25A8-2A81-680F-4BE10C612103}"/>
                    </a:ext>
                  </a:extLst>
                </p14:cNvPr>
                <p14:cNvContentPartPr/>
                <p14:nvPr/>
              </p14:nvContentPartPr>
              <p14:xfrm>
                <a:off x="1300111" y="1926701"/>
                <a:ext cx="123840" cy="127440"/>
              </p14:xfrm>
            </p:contentPart>
          </mc:Choice>
          <mc:Fallback>
            <p:pic>
              <p:nvPicPr>
                <p:cNvPr id="4" name="Ink 3">
                  <a:extLst>
                    <a:ext uri="{FF2B5EF4-FFF2-40B4-BE49-F238E27FC236}">
                      <a16:creationId xmlns:a16="http://schemas.microsoft.com/office/drawing/2014/main" id="{FAD573E6-25A8-2A81-680F-4BE10C612103}"/>
                    </a:ext>
                  </a:extLst>
                </p:cNvPr>
                <p:cNvPicPr/>
                <p:nvPr/>
              </p:nvPicPr>
              <p:blipFill>
                <a:blip r:embed="rId61"/>
                <a:stretch>
                  <a:fillRect/>
                </a:stretch>
              </p:blipFill>
              <p:spPr>
                <a:xfrm>
                  <a:off x="1291471" y="1918061"/>
                  <a:ext cx="141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 name="Ink 4">
                  <a:extLst>
                    <a:ext uri="{FF2B5EF4-FFF2-40B4-BE49-F238E27FC236}">
                      <a16:creationId xmlns:a16="http://schemas.microsoft.com/office/drawing/2014/main" id="{2125B014-C0B2-5EBA-8454-19227BAB1CB4}"/>
                    </a:ext>
                  </a:extLst>
                </p14:cNvPr>
                <p14:cNvContentPartPr/>
                <p14:nvPr/>
              </p14:nvContentPartPr>
              <p14:xfrm>
                <a:off x="1475791" y="1859381"/>
                <a:ext cx="179640" cy="175680"/>
              </p14:xfrm>
            </p:contentPart>
          </mc:Choice>
          <mc:Fallback>
            <p:pic>
              <p:nvPicPr>
                <p:cNvPr id="5" name="Ink 4">
                  <a:extLst>
                    <a:ext uri="{FF2B5EF4-FFF2-40B4-BE49-F238E27FC236}">
                      <a16:creationId xmlns:a16="http://schemas.microsoft.com/office/drawing/2014/main" id="{2125B014-C0B2-5EBA-8454-19227BAB1CB4}"/>
                    </a:ext>
                  </a:extLst>
                </p:cNvPr>
                <p:cNvPicPr/>
                <p:nvPr/>
              </p:nvPicPr>
              <p:blipFill>
                <a:blip r:embed="rId63"/>
                <a:stretch>
                  <a:fillRect/>
                </a:stretch>
              </p:blipFill>
              <p:spPr>
                <a:xfrm>
                  <a:off x="1467151" y="1850381"/>
                  <a:ext cx="197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 name="Ink 5">
                  <a:extLst>
                    <a:ext uri="{FF2B5EF4-FFF2-40B4-BE49-F238E27FC236}">
                      <a16:creationId xmlns:a16="http://schemas.microsoft.com/office/drawing/2014/main" id="{436421BF-C087-8F70-676C-FA795DBCD6E2}"/>
                    </a:ext>
                  </a:extLst>
                </p14:cNvPr>
                <p14:cNvContentPartPr/>
                <p14:nvPr/>
              </p14:nvContentPartPr>
              <p14:xfrm>
                <a:off x="1771351" y="1827341"/>
                <a:ext cx="137880" cy="193680"/>
              </p14:xfrm>
            </p:contentPart>
          </mc:Choice>
          <mc:Fallback>
            <p:pic>
              <p:nvPicPr>
                <p:cNvPr id="6" name="Ink 5">
                  <a:extLst>
                    <a:ext uri="{FF2B5EF4-FFF2-40B4-BE49-F238E27FC236}">
                      <a16:creationId xmlns:a16="http://schemas.microsoft.com/office/drawing/2014/main" id="{436421BF-C087-8F70-676C-FA795DBCD6E2}"/>
                    </a:ext>
                  </a:extLst>
                </p:cNvPr>
                <p:cNvPicPr/>
                <p:nvPr/>
              </p:nvPicPr>
              <p:blipFill>
                <a:blip r:embed="rId65"/>
                <a:stretch>
                  <a:fillRect/>
                </a:stretch>
              </p:blipFill>
              <p:spPr>
                <a:xfrm>
                  <a:off x="1762711" y="1818341"/>
                  <a:ext cx="155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8" name="Ink 67">
                  <a:extLst>
                    <a:ext uri="{FF2B5EF4-FFF2-40B4-BE49-F238E27FC236}">
                      <a16:creationId xmlns:a16="http://schemas.microsoft.com/office/drawing/2014/main" id="{4F3AD231-5DC3-B8F3-5380-8432E85EF752}"/>
                    </a:ext>
                  </a:extLst>
                </p14:cNvPr>
                <p14:cNvContentPartPr/>
                <p14:nvPr/>
              </p14:nvContentPartPr>
              <p14:xfrm>
                <a:off x="2860711" y="1418021"/>
                <a:ext cx="271440" cy="686160"/>
              </p14:xfrm>
            </p:contentPart>
          </mc:Choice>
          <mc:Fallback>
            <p:pic>
              <p:nvPicPr>
                <p:cNvPr id="68" name="Ink 67">
                  <a:extLst>
                    <a:ext uri="{FF2B5EF4-FFF2-40B4-BE49-F238E27FC236}">
                      <a16:creationId xmlns:a16="http://schemas.microsoft.com/office/drawing/2014/main" id="{4F3AD231-5DC3-B8F3-5380-8432E85EF752}"/>
                    </a:ext>
                  </a:extLst>
                </p:cNvPr>
                <p:cNvPicPr/>
                <p:nvPr/>
              </p:nvPicPr>
              <p:blipFill>
                <a:blip r:embed="rId67"/>
                <a:stretch>
                  <a:fillRect/>
                </a:stretch>
              </p:blipFill>
              <p:spPr>
                <a:xfrm>
                  <a:off x="2852071" y="1409381"/>
                  <a:ext cx="289080" cy="70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9" name="Ink 68">
                  <a:extLst>
                    <a:ext uri="{FF2B5EF4-FFF2-40B4-BE49-F238E27FC236}">
                      <a16:creationId xmlns:a16="http://schemas.microsoft.com/office/drawing/2014/main" id="{E833A14F-CFBA-46CC-D59A-012B3D3F0F33}"/>
                    </a:ext>
                  </a:extLst>
                </p14:cNvPr>
                <p14:cNvContentPartPr/>
                <p14:nvPr/>
              </p14:nvContentPartPr>
              <p14:xfrm>
                <a:off x="3018391" y="1394981"/>
                <a:ext cx="166320" cy="118440"/>
              </p14:xfrm>
            </p:contentPart>
          </mc:Choice>
          <mc:Fallback>
            <p:pic>
              <p:nvPicPr>
                <p:cNvPr id="69" name="Ink 68">
                  <a:extLst>
                    <a:ext uri="{FF2B5EF4-FFF2-40B4-BE49-F238E27FC236}">
                      <a16:creationId xmlns:a16="http://schemas.microsoft.com/office/drawing/2014/main" id="{E833A14F-CFBA-46CC-D59A-012B3D3F0F33}"/>
                    </a:ext>
                  </a:extLst>
                </p:cNvPr>
                <p:cNvPicPr/>
                <p:nvPr/>
              </p:nvPicPr>
              <p:blipFill>
                <a:blip r:embed="rId69"/>
                <a:stretch>
                  <a:fillRect/>
                </a:stretch>
              </p:blipFill>
              <p:spPr>
                <a:xfrm>
                  <a:off x="3009391" y="1385981"/>
                  <a:ext cx="1839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 name="Ink 6">
                  <a:extLst>
                    <a:ext uri="{FF2B5EF4-FFF2-40B4-BE49-F238E27FC236}">
                      <a16:creationId xmlns:a16="http://schemas.microsoft.com/office/drawing/2014/main" id="{3AC2491B-1A05-0630-DA49-5357412B0907}"/>
                    </a:ext>
                  </a:extLst>
                </p14:cNvPr>
                <p14:cNvContentPartPr/>
                <p14:nvPr/>
              </p14:nvContentPartPr>
              <p14:xfrm>
                <a:off x="1012111" y="2280941"/>
                <a:ext cx="30600" cy="1207800"/>
              </p14:xfrm>
            </p:contentPart>
          </mc:Choice>
          <mc:Fallback>
            <p:pic>
              <p:nvPicPr>
                <p:cNvPr id="7" name="Ink 6">
                  <a:extLst>
                    <a:ext uri="{FF2B5EF4-FFF2-40B4-BE49-F238E27FC236}">
                      <a16:creationId xmlns:a16="http://schemas.microsoft.com/office/drawing/2014/main" id="{3AC2491B-1A05-0630-DA49-5357412B0907}"/>
                    </a:ext>
                  </a:extLst>
                </p:cNvPr>
                <p:cNvPicPr/>
                <p:nvPr/>
              </p:nvPicPr>
              <p:blipFill>
                <a:blip r:embed="rId71"/>
                <a:stretch>
                  <a:fillRect/>
                </a:stretch>
              </p:blipFill>
              <p:spPr>
                <a:xfrm>
                  <a:off x="1003111" y="2272301"/>
                  <a:ext cx="48240" cy="1225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 name="Ink 7">
                  <a:extLst>
                    <a:ext uri="{FF2B5EF4-FFF2-40B4-BE49-F238E27FC236}">
                      <a16:creationId xmlns:a16="http://schemas.microsoft.com/office/drawing/2014/main" id="{9ED0B081-E1AF-DF0C-2B84-83F182828660}"/>
                    </a:ext>
                  </a:extLst>
                </p14:cNvPr>
                <p14:cNvContentPartPr/>
                <p14:nvPr/>
              </p14:nvContentPartPr>
              <p14:xfrm>
                <a:off x="1011751" y="2221901"/>
                <a:ext cx="2254320" cy="79200"/>
              </p14:xfrm>
            </p:contentPart>
          </mc:Choice>
          <mc:Fallback>
            <p:pic>
              <p:nvPicPr>
                <p:cNvPr id="8" name="Ink 7">
                  <a:extLst>
                    <a:ext uri="{FF2B5EF4-FFF2-40B4-BE49-F238E27FC236}">
                      <a16:creationId xmlns:a16="http://schemas.microsoft.com/office/drawing/2014/main" id="{9ED0B081-E1AF-DF0C-2B84-83F182828660}"/>
                    </a:ext>
                  </a:extLst>
                </p:cNvPr>
                <p:cNvPicPr/>
                <p:nvPr/>
              </p:nvPicPr>
              <p:blipFill>
                <a:blip r:embed="rId73"/>
                <a:stretch>
                  <a:fillRect/>
                </a:stretch>
              </p:blipFill>
              <p:spPr>
                <a:xfrm>
                  <a:off x="1003111" y="2212901"/>
                  <a:ext cx="22719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 name="Ink 9">
                  <a:extLst>
                    <a:ext uri="{FF2B5EF4-FFF2-40B4-BE49-F238E27FC236}">
                      <a16:creationId xmlns:a16="http://schemas.microsoft.com/office/drawing/2014/main" id="{A67D689A-FE91-6818-4F4A-011742EEC9BD}"/>
                    </a:ext>
                  </a:extLst>
                </p14:cNvPr>
                <p14:cNvContentPartPr/>
                <p14:nvPr/>
              </p14:nvContentPartPr>
              <p14:xfrm>
                <a:off x="1012471" y="3470741"/>
                <a:ext cx="2837160" cy="80280"/>
              </p14:xfrm>
            </p:contentPart>
          </mc:Choice>
          <mc:Fallback>
            <p:pic>
              <p:nvPicPr>
                <p:cNvPr id="10" name="Ink 9">
                  <a:extLst>
                    <a:ext uri="{FF2B5EF4-FFF2-40B4-BE49-F238E27FC236}">
                      <a16:creationId xmlns:a16="http://schemas.microsoft.com/office/drawing/2014/main" id="{A67D689A-FE91-6818-4F4A-011742EEC9BD}"/>
                    </a:ext>
                  </a:extLst>
                </p:cNvPr>
                <p:cNvPicPr/>
                <p:nvPr/>
              </p:nvPicPr>
              <p:blipFill>
                <a:blip r:embed="rId75"/>
                <a:stretch>
                  <a:fillRect/>
                </a:stretch>
              </p:blipFill>
              <p:spPr>
                <a:xfrm>
                  <a:off x="1003831" y="3461741"/>
                  <a:ext cx="28548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 name="Ink 10">
                  <a:extLst>
                    <a:ext uri="{FF2B5EF4-FFF2-40B4-BE49-F238E27FC236}">
                      <a16:creationId xmlns:a16="http://schemas.microsoft.com/office/drawing/2014/main" id="{E1C3B7E3-429E-A4AA-3AF2-88B67A425908}"/>
                    </a:ext>
                  </a:extLst>
                </p14:cNvPr>
                <p14:cNvContentPartPr/>
                <p14:nvPr/>
              </p14:nvContentPartPr>
              <p14:xfrm>
                <a:off x="3185431" y="2202101"/>
                <a:ext cx="1102320" cy="1290240"/>
              </p14:xfrm>
            </p:contentPart>
          </mc:Choice>
          <mc:Fallback>
            <p:pic>
              <p:nvPicPr>
                <p:cNvPr id="11" name="Ink 10">
                  <a:extLst>
                    <a:ext uri="{FF2B5EF4-FFF2-40B4-BE49-F238E27FC236}">
                      <a16:creationId xmlns:a16="http://schemas.microsoft.com/office/drawing/2014/main" id="{E1C3B7E3-429E-A4AA-3AF2-88B67A425908}"/>
                    </a:ext>
                  </a:extLst>
                </p:cNvPr>
                <p:cNvPicPr/>
                <p:nvPr/>
              </p:nvPicPr>
              <p:blipFill>
                <a:blip r:embed="rId77"/>
                <a:stretch>
                  <a:fillRect/>
                </a:stretch>
              </p:blipFill>
              <p:spPr>
                <a:xfrm>
                  <a:off x="3176791" y="2193101"/>
                  <a:ext cx="1119960" cy="1307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3" name="Ink 12">
                  <a:extLst>
                    <a:ext uri="{FF2B5EF4-FFF2-40B4-BE49-F238E27FC236}">
                      <a16:creationId xmlns:a16="http://schemas.microsoft.com/office/drawing/2014/main" id="{C59A6A20-C85E-CC30-DDDA-CCCF896C32A6}"/>
                    </a:ext>
                  </a:extLst>
                </p14:cNvPr>
                <p14:cNvContentPartPr/>
                <p14:nvPr/>
              </p14:nvContentPartPr>
              <p14:xfrm>
                <a:off x="1878991" y="2349341"/>
                <a:ext cx="254880" cy="345240"/>
              </p14:xfrm>
            </p:contentPart>
          </mc:Choice>
          <mc:Fallback>
            <p:pic>
              <p:nvPicPr>
                <p:cNvPr id="13" name="Ink 12">
                  <a:extLst>
                    <a:ext uri="{FF2B5EF4-FFF2-40B4-BE49-F238E27FC236}">
                      <a16:creationId xmlns:a16="http://schemas.microsoft.com/office/drawing/2014/main" id="{C59A6A20-C85E-CC30-DDDA-CCCF896C32A6}"/>
                    </a:ext>
                  </a:extLst>
                </p:cNvPr>
                <p:cNvPicPr/>
                <p:nvPr/>
              </p:nvPicPr>
              <p:blipFill>
                <a:blip r:embed="rId79"/>
                <a:stretch>
                  <a:fillRect/>
                </a:stretch>
              </p:blipFill>
              <p:spPr>
                <a:xfrm>
                  <a:off x="1870351" y="2340701"/>
                  <a:ext cx="27252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 name="Ink 13">
                  <a:extLst>
                    <a:ext uri="{FF2B5EF4-FFF2-40B4-BE49-F238E27FC236}">
                      <a16:creationId xmlns:a16="http://schemas.microsoft.com/office/drawing/2014/main" id="{02DC86B4-5453-AB7B-DAC2-2CD6753DC7FE}"/>
                    </a:ext>
                  </a:extLst>
                </p14:cNvPr>
                <p14:cNvContentPartPr/>
                <p14:nvPr/>
              </p14:nvContentPartPr>
              <p14:xfrm>
                <a:off x="1913551" y="2545901"/>
                <a:ext cx="149040" cy="50040"/>
              </p14:xfrm>
            </p:contentPart>
          </mc:Choice>
          <mc:Fallback>
            <p:pic>
              <p:nvPicPr>
                <p:cNvPr id="14" name="Ink 13">
                  <a:extLst>
                    <a:ext uri="{FF2B5EF4-FFF2-40B4-BE49-F238E27FC236}">
                      <a16:creationId xmlns:a16="http://schemas.microsoft.com/office/drawing/2014/main" id="{02DC86B4-5453-AB7B-DAC2-2CD6753DC7FE}"/>
                    </a:ext>
                  </a:extLst>
                </p:cNvPr>
                <p:cNvPicPr/>
                <p:nvPr/>
              </p:nvPicPr>
              <p:blipFill>
                <a:blip r:embed="rId81"/>
                <a:stretch>
                  <a:fillRect/>
                </a:stretch>
              </p:blipFill>
              <p:spPr>
                <a:xfrm>
                  <a:off x="1904911" y="2536901"/>
                  <a:ext cx="1666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5" name="Ink 14">
                  <a:extLst>
                    <a:ext uri="{FF2B5EF4-FFF2-40B4-BE49-F238E27FC236}">
                      <a16:creationId xmlns:a16="http://schemas.microsoft.com/office/drawing/2014/main" id="{0907C544-98C5-FE95-B2E7-32B712FDEA2F}"/>
                    </a:ext>
                  </a:extLst>
                </p14:cNvPr>
                <p14:cNvContentPartPr/>
                <p14:nvPr/>
              </p14:nvContentPartPr>
              <p14:xfrm>
                <a:off x="2192551" y="2459501"/>
                <a:ext cx="29520" cy="209880"/>
              </p14:xfrm>
            </p:contentPart>
          </mc:Choice>
          <mc:Fallback>
            <p:pic>
              <p:nvPicPr>
                <p:cNvPr id="15" name="Ink 14">
                  <a:extLst>
                    <a:ext uri="{FF2B5EF4-FFF2-40B4-BE49-F238E27FC236}">
                      <a16:creationId xmlns:a16="http://schemas.microsoft.com/office/drawing/2014/main" id="{0907C544-98C5-FE95-B2E7-32B712FDEA2F}"/>
                    </a:ext>
                  </a:extLst>
                </p:cNvPr>
                <p:cNvPicPr/>
                <p:nvPr/>
              </p:nvPicPr>
              <p:blipFill>
                <a:blip r:embed="rId83"/>
                <a:stretch>
                  <a:fillRect/>
                </a:stretch>
              </p:blipFill>
              <p:spPr>
                <a:xfrm>
                  <a:off x="2183551" y="2450861"/>
                  <a:ext cx="471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 name="Ink 15">
                  <a:extLst>
                    <a:ext uri="{FF2B5EF4-FFF2-40B4-BE49-F238E27FC236}">
                      <a16:creationId xmlns:a16="http://schemas.microsoft.com/office/drawing/2014/main" id="{C25F98A1-0E58-6052-D602-585FE2108CA7}"/>
                    </a:ext>
                  </a:extLst>
                </p14:cNvPr>
                <p14:cNvContentPartPr/>
                <p14:nvPr/>
              </p14:nvContentPartPr>
              <p14:xfrm>
                <a:off x="2261311" y="2528981"/>
                <a:ext cx="66600" cy="122040"/>
              </p14:xfrm>
            </p:contentPart>
          </mc:Choice>
          <mc:Fallback>
            <p:pic>
              <p:nvPicPr>
                <p:cNvPr id="16" name="Ink 15">
                  <a:extLst>
                    <a:ext uri="{FF2B5EF4-FFF2-40B4-BE49-F238E27FC236}">
                      <a16:creationId xmlns:a16="http://schemas.microsoft.com/office/drawing/2014/main" id="{C25F98A1-0E58-6052-D602-585FE2108CA7}"/>
                    </a:ext>
                  </a:extLst>
                </p:cNvPr>
                <p:cNvPicPr/>
                <p:nvPr/>
              </p:nvPicPr>
              <p:blipFill>
                <a:blip r:embed="rId85"/>
                <a:stretch>
                  <a:fillRect/>
                </a:stretch>
              </p:blipFill>
              <p:spPr>
                <a:xfrm>
                  <a:off x="2252311" y="2519981"/>
                  <a:ext cx="842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7" name="Ink 16">
                  <a:extLst>
                    <a:ext uri="{FF2B5EF4-FFF2-40B4-BE49-F238E27FC236}">
                      <a16:creationId xmlns:a16="http://schemas.microsoft.com/office/drawing/2014/main" id="{B572BD3B-90E9-CCE6-275F-A024A4FAEAC6}"/>
                    </a:ext>
                  </a:extLst>
                </p14:cNvPr>
                <p14:cNvContentPartPr/>
                <p14:nvPr/>
              </p14:nvContentPartPr>
              <p14:xfrm>
                <a:off x="2421151" y="2431421"/>
                <a:ext cx="123120" cy="366120"/>
              </p14:xfrm>
            </p:contentPart>
          </mc:Choice>
          <mc:Fallback>
            <p:pic>
              <p:nvPicPr>
                <p:cNvPr id="17" name="Ink 16">
                  <a:extLst>
                    <a:ext uri="{FF2B5EF4-FFF2-40B4-BE49-F238E27FC236}">
                      <a16:creationId xmlns:a16="http://schemas.microsoft.com/office/drawing/2014/main" id="{B572BD3B-90E9-CCE6-275F-A024A4FAEAC6}"/>
                    </a:ext>
                  </a:extLst>
                </p:cNvPr>
                <p:cNvPicPr/>
                <p:nvPr/>
              </p:nvPicPr>
              <p:blipFill>
                <a:blip r:embed="rId87"/>
                <a:stretch>
                  <a:fillRect/>
                </a:stretch>
              </p:blipFill>
              <p:spPr>
                <a:xfrm>
                  <a:off x="2412511" y="2422781"/>
                  <a:ext cx="1407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8" name="Ink 17">
                  <a:extLst>
                    <a:ext uri="{FF2B5EF4-FFF2-40B4-BE49-F238E27FC236}">
                      <a16:creationId xmlns:a16="http://schemas.microsoft.com/office/drawing/2014/main" id="{94CB2C88-38FD-FC45-389B-B84524277B93}"/>
                    </a:ext>
                  </a:extLst>
                </p14:cNvPr>
                <p14:cNvContentPartPr/>
                <p14:nvPr/>
              </p14:nvContentPartPr>
              <p14:xfrm>
                <a:off x="2595751" y="2429981"/>
                <a:ext cx="30240" cy="201240"/>
              </p14:xfrm>
            </p:contentPart>
          </mc:Choice>
          <mc:Fallback>
            <p:pic>
              <p:nvPicPr>
                <p:cNvPr id="18" name="Ink 17">
                  <a:extLst>
                    <a:ext uri="{FF2B5EF4-FFF2-40B4-BE49-F238E27FC236}">
                      <a16:creationId xmlns:a16="http://schemas.microsoft.com/office/drawing/2014/main" id="{94CB2C88-38FD-FC45-389B-B84524277B93}"/>
                    </a:ext>
                  </a:extLst>
                </p:cNvPr>
                <p:cNvPicPr/>
                <p:nvPr/>
              </p:nvPicPr>
              <p:blipFill>
                <a:blip r:embed="rId89"/>
                <a:stretch>
                  <a:fillRect/>
                </a:stretch>
              </p:blipFill>
              <p:spPr>
                <a:xfrm>
                  <a:off x="2586751" y="2420981"/>
                  <a:ext cx="478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9" name="Ink 18">
                  <a:extLst>
                    <a:ext uri="{FF2B5EF4-FFF2-40B4-BE49-F238E27FC236}">
                      <a16:creationId xmlns:a16="http://schemas.microsoft.com/office/drawing/2014/main" id="{2F50B1CD-92F3-638D-8BF1-2FB0989F6AA9}"/>
                    </a:ext>
                  </a:extLst>
                </p14:cNvPr>
                <p14:cNvContentPartPr/>
                <p14:nvPr/>
              </p14:nvContentPartPr>
              <p14:xfrm>
                <a:off x="2672431" y="2498021"/>
                <a:ext cx="133200" cy="144000"/>
              </p14:xfrm>
            </p:contentPart>
          </mc:Choice>
          <mc:Fallback>
            <p:pic>
              <p:nvPicPr>
                <p:cNvPr id="19" name="Ink 18">
                  <a:extLst>
                    <a:ext uri="{FF2B5EF4-FFF2-40B4-BE49-F238E27FC236}">
                      <a16:creationId xmlns:a16="http://schemas.microsoft.com/office/drawing/2014/main" id="{2F50B1CD-92F3-638D-8BF1-2FB0989F6AA9}"/>
                    </a:ext>
                  </a:extLst>
                </p:cNvPr>
                <p:cNvPicPr/>
                <p:nvPr/>
              </p:nvPicPr>
              <p:blipFill>
                <a:blip r:embed="rId91"/>
                <a:stretch>
                  <a:fillRect/>
                </a:stretch>
              </p:blipFill>
              <p:spPr>
                <a:xfrm>
                  <a:off x="2663791" y="2489021"/>
                  <a:ext cx="1508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 name="Ink 19">
                  <a:extLst>
                    <a:ext uri="{FF2B5EF4-FFF2-40B4-BE49-F238E27FC236}">
                      <a16:creationId xmlns:a16="http://schemas.microsoft.com/office/drawing/2014/main" id="{F77EDF0F-F78C-B7D7-5B0C-F27A504F527D}"/>
                    </a:ext>
                  </a:extLst>
                </p14:cNvPr>
                <p14:cNvContentPartPr/>
                <p14:nvPr/>
              </p14:nvContentPartPr>
              <p14:xfrm>
                <a:off x="2856031" y="2497301"/>
                <a:ext cx="124200" cy="126720"/>
              </p14:xfrm>
            </p:contentPart>
          </mc:Choice>
          <mc:Fallback>
            <p:pic>
              <p:nvPicPr>
                <p:cNvPr id="20" name="Ink 19">
                  <a:extLst>
                    <a:ext uri="{FF2B5EF4-FFF2-40B4-BE49-F238E27FC236}">
                      <a16:creationId xmlns:a16="http://schemas.microsoft.com/office/drawing/2014/main" id="{F77EDF0F-F78C-B7D7-5B0C-F27A504F527D}"/>
                    </a:ext>
                  </a:extLst>
                </p:cNvPr>
                <p:cNvPicPr/>
                <p:nvPr/>
              </p:nvPicPr>
              <p:blipFill>
                <a:blip r:embed="rId93"/>
                <a:stretch>
                  <a:fillRect/>
                </a:stretch>
              </p:blipFill>
              <p:spPr>
                <a:xfrm>
                  <a:off x="2847391" y="2488301"/>
                  <a:ext cx="1418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1" name="Ink 20">
                  <a:extLst>
                    <a:ext uri="{FF2B5EF4-FFF2-40B4-BE49-F238E27FC236}">
                      <a16:creationId xmlns:a16="http://schemas.microsoft.com/office/drawing/2014/main" id="{A89CA66D-1EE3-A794-8ED3-6870D97A8E45}"/>
                    </a:ext>
                  </a:extLst>
                </p14:cNvPr>
                <p14:cNvContentPartPr/>
                <p14:nvPr/>
              </p14:nvContentPartPr>
              <p14:xfrm>
                <a:off x="3065551" y="2477861"/>
                <a:ext cx="93240" cy="179280"/>
              </p14:xfrm>
            </p:contentPart>
          </mc:Choice>
          <mc:Fallback>
            <p:pic>
              <p:nvPicPr>
                <p:cNvPr id="21" name="Ink 20">
                  <a:extLst>
                    <a:ext uri="{FF2B5EF4-FFF2-40B4-BE49-F238E27FC236}">
                      <a16:creationId xmlns:a16="http://schemas.microsoft.com/office/drawing/2014/main" id="{A89CA66D-1EE3-A794-8ED3-6870D97A8E45}"/>
                    </a:ext>
                  </a:extLst>
                </p:cNvPr>
                <p:cNvPicPr/>
                <p:nvPr/>
              </p:nvPicPr>
              <p:blipFill>
                <a:blip r:embed="rId95"/>
                <a:stretch>
                  <a:fillRect/>
                </a:stretch>
              </p:blipFill>
              <p:spPr>
                <a:xfrm>
                  <a:off x="3056911" y="2468861"/>
                  <a:ext cx="1108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1" name="Ink 30">
                  <a:extLst>
                    <a:ext uri="{FF2B5EF4-FFF2-40B4-BE49-F238E27FC236}">
                      <a16:creationId xmlns:a16="http://schemas.microsoft.com/office/drawing/2014/main" id="{30A41281-0D96-D2A1-50AF-D6CA66C8AB0F}"/>
                    </a:ext>
                  </a:extLst>
                </p14:cNvPr>
                <p14:cNvContentPartPr/>
                <p14:nvPr/>
              </p14:nvContentPartPr>
              <p14:xfrm>
                <a:off x="1258351" y="2880701"/>
                <a:ext cx="109440" cy="126360"/>
              </p14:xfrm>
            </p:contentPart>
          </mc:Choice>
          <mc:Fallback>
            <p:pic>
              <p:nvPicPr>
                <p:cNvPr id="31" name="Ink 30">
                  <a:extLst>
                    <a:ext uri="{FF2B5EF4-FFF2-40B4-BE49-F238E27FC236}">
                      <a16:creationId xmlns:a16="http://schemas.microsoft.com/office/drawing/2014/main" id="{30A41281-0D96-D2A1-50AF-D6CA66C8AB0F}"/>
                    </a:ext>
                  </a:extLst>
                </p:cNvPr>
                <p:cNvPicPr/>
                <p:nvPr/>
              </p:nvPicPr>
              <p:blipFill>
                <a:blip r:embed="rId97"/>
                <a:stretch>
                  <a:fillRect/>
                </a:stretch>
              </p:blipFill>
              <p:spPr>
                <a:xfrm>
                  <a:off x="1249711" y="2872061"/>
                  <a:ext cx="1270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2" name="Ink 31">
                  <a:extLst>
                    <a:ext uri="{FF2B5EF4-FFF2-40B4-BE49-F238E27FC236}">
                      <a16:creationId xmlns:a16="http://schemas.microsoft.com/office/drawing/2014/main" id="{84888E88-1C85-7FC2-4278-2BFF97EFDCBD}"/>
                    </a:ext>
                  </a:extLst>
                </p14:cNvPr>
                <p14:cNvContentPartPr/>
                <p14:nvPr/>
              </p14:nvContentPartPr>
              <p14:xfrm>
                <a:off x="1415311" y="2939021"/>
                <a:ext cx="67320" cy="70200"/>
              </p14:xfrm>
            </p:contentPart>
          </mc:Choice>
          <mc:Fallback>
            <p:pic>
              <p:nvPicPr>
                <p:cNvPr id="32" name="Ink 31">
                  <a:extLst>
                    <a:ext uri="{FF2B5EF4-FFF2-40B4-BE49-F238E27FC236}">
                      <a16:creationId xmlns:a16="http://schemas.microsoft.com/office/drawing/2014/main" id="{84888E88-1C85-7FC2-4278-2BFF97EFDCBD}"/>
                    </a:ext>
                  </a:extLst>
                </p:cNvPr>
                <p:cNvPicPr/>
                <p:nvPr/>
              </p:nvPicPr>
              <p:blipFill>
                <a:blip r:embed="rId99"/>
                <a:stretch>
                  <a:fillRect/>
                </a:stretch>
              </p:blipFill>
              <p:spPr>
                <a:xfrm>
                  <a:off x="1406311" y="2930381"/>
                  <a:ext cx="849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3" name="Ink 32">
                  <a:extLst>
                    <a:ext uri="{FF2B5EF4-FFF2-40B4-BE49-F238E27FC236}">
                      <a16:creationId xmlns:a16="http://schemas.microsoft.com/office/drawing/2014/main" id="{997800C0-C97E-536F-AA9F-26A05A3EB89F}"/>
                    </a:ext>
                  </a:extLst>
                </p14:cNvPr>
                <p14:cNvContentPartPr/>
                <p14:nvPr/>
              </p14:nvContentPartPr>
              <p14:xfrm>
                <a:off x="1524031" y="2949461"/>
                <a:ext cx="16200" cy="36360"/>
              </p14:xfrm>
            </p:contentPart>
          </mc:Choice>
          <mc:Fallback>
            <p:pic>
              <p:nvPicPr>
                <p:cNvPr id="33" name="Ink 32">
                  <a:extLst>
                    <a:ext uri="{FF2B5EF4-FFF2-40B4-BE49-F238E27FC236}">
                      <a16:creationId xmlns:a16="http://schemas.microsoft.com/office/drawing/2014/main" id="{997800C0-C97E-536F-AA9F-26A05A3EB89F}"/>
                    </a:ext>
                  </a:extLst>
                </p:cNvPr>
                <p:cNvPicPr/>
                <p:nvPr/>
              </p:nvPicPr>
              <p:blipFill>
                <a:blip r:embed="rId101"/>
                <a:stretch>
                  <a:fillRect/>
                </a:stretch>
              </p:blipFill>
              <p:spPr>
                <a:xfrm>
                  <a:off x="1515031" y="2940821"/>
                  <a:ext cx="338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4" name="Ink 33">
                  <a:extLst>
                    <a:ext uri="{FF2B5EF4-FFF2-40B4-BE49-F238E27FC236}">
                      <a16:creationId xmlns:a16="http://schemas.microsoft.com/office/drawing/2014/main" id="{0F3B3A23-B5E6-AE13-E422-277C133D6CF8}"/>
                    </a:ext>
                  </a:extLst>
                </p14:cNvPr>
                <p14:cNvContentPartPr/>
                <p14:nvPr/>
              </p14:nvContentPartPr>
              <p14:xfrm>
                <a:off x="1553191" y="2880701"/>
                <a:ext cx="360" cy="2160"/>
              </p14:xfrm>
            </p:contentPart>
          </mc:Choice>
          <mc:Fallback>
            <p:pic>
              <p:nvPicPr>
                <p:cNvPr id="34" name="Ink 33">
                  <a:extLst>
                    <a:ext uri="{FF2B5EF4-FFF2-40B4-BE49-F238E27FC236}">
                      <a16:creationId xmlns:a16="http://schemas.microsoft.com/office/drawing/2014/main" id="{0F3B3A23-B5E6-AE13-E422-277C133D6CF8}"/>
                    </a:ext>
                  </a:extLst>
                </p:cNvPr>
                <p:cNvPicPr/>
                <p:nvPr/>
              </p:nvPicPr>
              <p:blipFill>
                <a:blip r:embed="rId103"/>
                <a:stretch>
                  <a:fillRect/>
                </a:stretch>
              </p:blipFill>
              <p:spPr>
                <a:xfrm>
                  <a:off x="1544551" y="2872061"/>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5" name="Ink 34">
                  <a:extLst>
                    <a:ext uri="{FF2B5EF4-FFF2-40B4-BE49-F238E27FC236}">
                      <a16:creationId xmlns:a16="http://schemas.microsoft.com/office/drawing/2014/main" id="{3B191FD1-E9FD-ED36-9655-3D7D15913968}"/>
                    </a:ext>
                  </a:extLst>
                </p14:cNvPr>
                <p14:cNvContentPartPr/>
                <p14:nvPr/>
              </p14:nvContentPartPr>
              <p14:xfrm>
                <a:off x="1605031" y="2917421"/>
                <a:ext cx="73080" cy="148320"/>
              </p14:xfrm>
            </p:contentPart>
          </mc:Choice>
          <mc:Fallback>
            <p:pic>
              <p:nvPicPr>
                <p:cNvPr id="35" name="Ink 34">
                  <a:extLst>
                    <a:ext uri="{FF2B5EF4-FFF2-40B4-BE49-F238E27FC236}">
                      <a16:creationId xmlns:a16="http://schemas.microsoft.com/office/drawing/2014/main" id="{3B191FD1-E9FD-ED36-9655-3D7D15913968}"/>
                    </a:ext>
                  </a:extLst>
                </p:cNvPr>
                <p:cNvPicPr/>
                <p:nvPr/>
              </p:nvPicPr>
              <p:blipFill>
                <a:blip r:embed="rId105"/>
                <a:stretch>
                  <a:fillRect/>
                </a:stretch>
              </p:blipFill>
              <p:spPr>
                <a:xfrm>
                  <a:off x="1596391" y="2908781"/>
                  <a:ext cx="90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 name="Ink 35">
                  <a:extLst>
                    <a:ext uri="{FF2B5EF4-FFF2-40B4-BE49-F238E27FC236}">
                      <a16:creationId xmlns:a16="http://schemas.microsoft.com/office/drawing/2014/main" id="{A803B773-DC3F-68E4-1C22-4D691F63D156}"/>
                    </a:ext>
                  </a:extLst>
                </p14:cNvPr>
                <p14:cNvContentPartPr/>
                <p14:nvPr/>
              </p14:nvContentPartPr>
              <p14:xfrm>
                <a:off x="1729951" y="2867021"/>
                <a:ext cx="79560" cy="109440"/>
              </p14:xfrm>
            </p:contentPart>
          </mc:Choice>
          <mc:Fallback>
            <p:pic>
              <p:nvPicPr>
                <p:cNvPr id="36" name="Ink 35">
                  <a:extLst>
                    <a:ext uri="{FF2B5EF4-FFF2-40B4-BE49-F238E27FC236}">
                      <a16:creationId xmlns:a16="http://schemas.microsoft.com/office/drawing/2014/main" id="{A803B773-DC3F-68E4-1C22-4D691F63D156}"/>
                    </a:ext>
                  </a:extLst>
                </p:cNvPr>
                <p:cNvPicPr/>
                <p:nvPr/>
              </p:nvPicPr>
              <p:blipFill>
                <a:blip r:embed="rId107"/>
                <a:stretch>
                  <a:fillRect/>
                </a:stretch>
              </p:blipFill>
              <p:spPr>
                <a:xfrm>
                  <a:off x="1721311" y="2858021"/>
                  <a:ext cx="97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7" name="Ink 36">
                  <a:extLst>
                    <a:ext uri="{FF2B5EF4-FFF2-40B4-BE49-F238E27FC236}">
                      <a16:creationId xmlns:a16="http://schemas.microsoft.com/office/drawing/2014/main" id="{C7F7AE51-4353-B48B-9A25-51540A5FC540}"/>
                    </a:ext>
                  </a:extLst>
                </p14:cNvPr>
                <p14:cNvContentPartPr/>
                <p14:nvPr/>
              </p14:nvContentPartPr>
              <p14:xfrm>
                <a:off x="1848031" y="2864861"/>
                <a:ext cx="48240" cy="113400"/>
              </p14:xfrm>
            </p:contentPart>
          </mc:Choice>
          <mc:Fallback>
            <p:pic>
              <p:nvPicPr>
                <p:cNvPr id="37" name="Ink 36">
                  <a:extLst>
                    <a:ext uri="{FF2B5EF4-FFF2-40B4-BE49-F238E27FC236}">
                      <a16:creationId xmlns:a16="http://schemas.microsoft.com/office/drawing/2014/main" id="{C7F7AE51-4353-B48B-9A25-51540A5FC540}"/>
                    </a:ext>
                  </a:extLst>
                </p:cNvPr>
                <p:cNvPicPr/>
                <p:nvPr/>
              </p:nvPicPr>
              <p:blipFill>
                <a:blip r:embed="rId109"/>
                <a:stretch>
                  <a:fillRect/>
                </a:stretch>
              </p:blipFill>
              <p:spPr>
                <a:xfrm>
                  <a:off x="1839391" y="2856221"/>
                  <a:ext cx="658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8" name="Ink 37">
                  <a:extLst>
                    <a:ext uri="{FF2B5EF4-FFF2-40B4-BE49-F238E27FC236}">
                      <a16:creationId xmlns:a16="http://schemas.microsoft.com/office/drawing/2014/main" id="{024925E2-1D67-8689-2F3E-CC60509A9E15}"/>
                    </a:ext>
                  </a:extLst>
                </p14:cNvPr>
                <p14:cNvContentPartPr/>
                <p14:nvPr/>
              </p14:nvContentPartPr>
              <p14:xfrm>
                <a:off x="1832551" y="2909501"/>
                <a:ext cx="61920" cy="30600"/>
              </p14:xfrm>
            </p:contentPart>
          </mc:Choice>
          <mc:Fallback>
            <p:pic>
              <p:nvPicPr>
                <p:cNvPr id="38" name="Ink 37">
                  <a:extLst>
                    <a:ext uri="{FF2B5EF4-FFF2-40B4-BE49-F238E27FC236}">
                      <a16:creationId xmlns:a16="http://schemas.microsoft.com/office/drawing/2014/main" id="{024925E2-1D67-8689-2F3E-CC60509A9E15}"/>
                    </a:ext>
                  </a:extLst>
                </p:cNvPr>
                <p:cNvPicPr/>
                <p:nvPr/>
              </p:nvPicPr>
              <p:blipFill>
                <a:blip r:embed="rId111"/>
                <a:stretch>
                  <a:fillRect/>
                </a:stretch>
              </p:blipFill>
              <p:spPr>
                <a:xfrm>
                  <a:off x="1823551" y="2900501"/>
                  <a:ext cx="79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9" name="Ink 38">
                  <a:extLst>
                    <a:ext uri="{FF2B5EF4-FFF2-40B4-BE49-F238E27FC236}">
                      <a16:creationId xmlns:a16="http://schemas.microsoft.com/office/drawing/2014/main" id="{C16E4330-497F-E34C-98D1-6DD361E6961B}"/>
                    </a:ext>
                  </a:extLst>
                </p14:cNvPr>
                <p14:cNvContentPartPr/>
                <p14:nvPr/>
              </p14:nvContentPartPr>
              <p14:xfrm>
                <a:off x="1317031" y="3150341"/>
                <a:ext cx="158040" cy="127800"/>
              </p14:xfrm>
            </p:contentPart>
          </mc:Choice>
          <mc:Fallback>
            <p:pic>
              <p:nvPicPr>
                <p:cNvPr id="39" name="Ink 38">
                  <a:extLst>
                    <a:ext uri="{FF2B5EF4-FFF2-40B4-BE49-F238E27FC236}">
                      <a16:creationId xmlns:a16="http://schemas.microsoft.com/office/drawing/2014/main" id="{C16E4330-497F-E34C-98D1-6DD361E6961B}"/>
                    </a:ext>
                  </a:extLst>
                </p:cNvPr>
                <p:cNvPicPr/>
                <p:nvPr/>
              </p:nvPicPr>
              <p:blipFill>
                <a:blip r:embed="rId113"/>
                <a:stretch>
                  <a:fillRect/>
                </a:stretch>
              </p:blipFill>
              <p:spPr>
                <a:xfrm>
                  <a:off x="1308391" y="3141341"/>
                  <a:ext cx="175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 name="Ink 39">
                  <a:extLst>
                    <a:ext uri="{FF2B5EF4-FFF2-40B4-BE49-F238E27FC236}">
                      <a16:creationId xmlns:a16="http://schemas.microsoft.com/office/drawing/2014/main" id="{802780C5-A305-7BC2-524A-D00D8A7DDAF5}"/>
                    </a:ext>
                  </a:extLst>
                </p14:cNvPr>
                <p14:cNvContentPartPr/>
                <p14:nvPr/>
              </p14:nvContentPartPr>
              <p14:xfrm>
                <a:off x="1497391" y="3167621"/>
                <a:ext cx="75600" cy="87840"/>
              </p14:xfrm>
            </p:contentPart>
          </mc:Choice>
          <mc:Fallback>
            <p:pic>
              <p:nvPicPr>
                <p:cNvPr id="40" name="Ink 39">
                  <a:extLst>
                    <a:ext uri="{FF2B5EF4-FFF2-40B4-BE49-F238E27FC236}">
                      <a16:creationId xmlns:a16="http://schemas.microsoft.com/office/drawing/2014/main" id="{802780C5-A305-7BC2-524A-D00D8A7DDAF5}"/>
                    </a:ext>
                  </a:extLst>
                </p:cNvPr>
                <p:cNvPicPr/>
                <p:nvPr/>
              </p:nvPicPr>
              <p:blipFill>
                <a:blip r:embed="rId115"/>
                <a:stretch>
                  <a:fillRect/>
                </a:stretch>
              </p:blipFill>
              <p:spPr>
                <a:xfrm>
                  <a:off x="1488751" y="3158621"/>
                  <a:ext cx="932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1" name="Ink 40">
                  <a:extLst>
                    <a:ext uri="{FF2B5EF4-FFF2-40B4-BE49-F238E27FC236}">
                      <a16:creationId xmlns:a16="http://schemas.microsoft.com/office/drawing/2014/main" id="{38540B30-3E35-AC1D-B0B4-09864A34C4AA}"/>
                    </a:ext>
                  </a:extLst>
                </p14:cNvPr>
                <p14:cNvContentPartPr/>
                <p14:nvPr/>
              </p14:nvContentPartPr>
              <p14:xfrm>
                <a:off x="1651831" y="3175541"/>
                <a:ext cx="10080" cy="57600"/>
              </p14:xfrm>
            </p:contentPart>
          </mc:Choice>
          <mc:Fallback>
            <p:pic>
              <p:nvPicPr>
                <p:cNvPr id="41" name="Ink 40">
                  <a:extLst>
                    <a:ext uri="{FF2B5EF4-FFF2-40B4-BE49-F238E27FC236}">
                      <a16:creationId xmlns:a16="http://schemas.microsoft.com/office/drawing/2014/main" id="{38540B30-3E35-AC1D-B0B4-09864A34C4AA}"/>
                    </a:ext>
                  </a:extLst>
                </p:cNvPr>
                <p:cNvPicPr/>
                <p:nvPr/>
              </p:nvPicPr>
              <p:blipFill>
                <a:blip r:embed="rId117"/>
                <a:stretch>
                  <a:fillRect/>
                </a:stretch>
              </p:blipFill>
              <p:spPr>
                <a:xfrm>
                  <a:off x="1642831" y="3166901"/>
                  <a:ext cx="27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2" name="Ink 41">
                  <a:extLst>
                    <a:ext uri="{FF2B5EF4-FFF2-40B4-BE49-F238E27FC236}">
                      <a16:creationId xmlns:a16="http://schemas.microsoft.com/office/drawing/2014/main" id="{41749E95-5DC7-A5CD-B4A7-9F8C9D94FE3A}"/>
                    </a:ext>
                  </a:extLst>
                </p14:cNvPr>
                <p14:cNvContentPartPr/>
                <p14:nvPr/>
              </p14:nvContentPartPr>
              <p14:xfrm>
                <a:off x="1671271" y="3109661"/>
                <a:ext cx="360" cy="17280"/>
              </p14:xfrm>
            </p:contentPart>
          </mc:Choice>
          <mc:Fallback>
            <p:pic>
              <p:nvPicPr>
                <p:cNvPr id="42" name="Ink 41">
                  <a:extLst>
                    <a:ext uri="{FF2B5EF4-FFF2-40B4-BE49-F238E27FC236}">
                      <a16:creationId xmlns:a16="http://schemas.microsoft.com/office/drawing/2014/main" id="{41749E95-5DC7-A5CD-B4A7-9F8C9D94FE3A}"/>
                    </a:ext>
                  </a:extLst>
                </p:cNvPr>
                <p:cNvPicPr/>
                <p:nvPr/>
              </p:nvPicPr>
              <p:blipFill>
                <a:blip r:embed="rId119"/>
                <a:stretch>
                  <a:fillRect/>
                </a:stretch>
              </p:blipFill>
              <p:spPr>
                <a:xfrm>
                  <a:off x="1662271" y="3100661"/>
                  <a:ext cx="180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3" name="Ink 42">
                  <a:extLst>
                    <a:ext uri="{FF2B5EF4-FFF2-40B4-BE49-F238E27FC236}">
                      <a16:creationId xmlns:a16="http://schemas.microsoft.com/office/drawing/2014/main" id="{FC940DD7-529E-FA10-469D-B547E2F9F7CA}"/>
                    </a:ext>
                  </a:extLst>
                </p14:cNvPr>
                <p14:cNvContentPartPr/>
                <p14:nvPr/>
              </p14:nvContentPartPr>
              <p14:xfrm>
                <a:off x="1739671" y="3167261"/>
                <a:ext cx="88920" cy="216000"/>
              </p14:xfrm>
            </p:contentPart>
          </mc:Choice>
          <mc:Fallback>
            <p:pic>
              <p:nvPicPr>
                <p:cNvPr id="43" name="Ink 42">
                  <a:extLst>
                    <a:ext uri="{FF2B5EF4-FFF2-40B4-BE49-F238E27FC236}">
                      <a16:creationId xmlns:a16="http://schemas.microsoft.com/office/drawing/2014/main" id="{FC940DD7-529E-FA10-469D-B547E2F9F7CA}"/>
                    </a:ext>
                  </a:extLst>
                </p:cNvPr>
                <p:cNvPicPr/>
                <p:nvPr/>
              </p:nvPicPr>
              <p:blipFill>
                <a:blip r:embed="rId121"/>
                <a:stretch>
                  <a:fillRect/>
                </a:stretch>
              </p:blipFill>
              <p:spPr>
                <a:xfrm>
                  <a:off x="1731031" y="3158621"/>
                  <a:ext cx="1065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4" name="Ink 43">
                  <a:extLst>
                    <a:ext uri="{FF2B5EF4-FFF2-40B4-BE49-F238E27FC236}">
                      <a16:creationId xmlns:a16="http://schemas.microsoft.com/office/drawing/2014/main" id="{468BBBD9-130A-109A-7BD9-E60450FDB58F}"/>
                    </a:ext>
                  </a:extLst>
                </p14:cNvPr>
                <p14:cNvContentPartPr/>
                <p14:nvPr/>
              </p14:nvContentPartPr>
              <p14:xfrm>
                <a:off x="1868191" y="3086261"/>
                <a:ext cx="108720" cy="149760"/>
              </p14:xfrm>
            </p:contentPart>
          </mc:Choice>
          <mc:Fallback>
            <p:pic>
              <p:nvPicPr>
                <p:cNvPr id="44" name="Ink 43">
                  <a:extLst>
                    <a:ext uri="{FF2B5EF4-FFF2-40B4-BE49-F238E27FC236}">
                      <a16:creationId xmlns:a16="http://schemas.microsoft.com/office/drawing/2014/main" id="{468BBBD9-130A-109A-7BD9-E60450FDB58F}"/>
                    </a:ext>
                  </a:extLst>
                </p:cNvPr>
                <p:cNvPicPr/>
                <p:nvPr/>
              </p:nvPicPr>
              <p:blipFill>
                <a:blip r:embed="rId123"/>
                <a:stretch>
                  <a:fillRect/>
                </a:stretch>
              </p:blipFill>
              <p:spPr>
                <a:xfrm>
                  <a:off x="1859191" y="3077261"/>
                  <a:ext cx="126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5" name="Ink 44">
                  <a:extLst>
                    <a:ext uri="{FF2B5EF4-FFF2-40B4-BE49-F238E27FC236}">
                      <a16:creationId xmlns:a16="http://schemas.microsoft.com/office/drawing/2014/main" id="{ED2DF6B2-141B-5EC5-3F91-BFBFC7D97283}"/>
                    </a:ext>
                  </a:extLst>
                </p14:cNvPr>
                <p14:cNvContentPartPr/>
                <p14:nvPr/>
              </p14:nvContentPartPr>
              <p14:xfrm>
                <a:off x="2034511" y="3079781"/>
                <a:ext cx="64080" cy="162360"/>
              </p14:xfrm>
            </p:contentPart>
          </mc:Choice>
          <mc:Fallback>
            <p:pic>
              <p:nvPicPr>
                <p:cNvPr id="45" name="Ink 44">
                  <a:extLst>
                    <a:ext uri="{FF2B5EF4-FFF2-40B4-BE49-F238E27FC236}">
                      <a16:creationId xmlns:a16="http://schemas.microsoft.com/office/drawing/2014/main" id="{ED2DF6B2-141B-5EC5-3F91-BFBFC7D97283}"/>
                    </a:ext>
                  </a:extLst>
                </p:cNvPr>
                <p:cNvPicPr/>
                <p:nvPr/>
              </p:nvPicPr>
              <p:blipFill>
                <a:blip r:embed="rId125"/>
                <a:stretch>
                  <a:fillRect/>
                </a:stretch>
              </p:blipFill>
              <p:spPr>
                <a:xfrm>
                  <a:off x="2025871" y="3070781"/>
                  <a:ext cx="817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6" name="Ink 45">
                  <a:extLst>
                    <a:ext uri="{FF2B5EF4-FFF2-40B4-BE49-F238E27FC236}">
                      <a16:creationId xmlns:a16="http://schemas.microsoft.com/office/drawing/2014/main" id="{46910B00-5912-FF77-2569-3FEA684FA78C}"/>
                    </a:ext>
                  </a:extLst>
                </p14:cNvPr>
                <p14:cNvContentPartPr/>
                <p14:nvPr/>
              </p14:nvContentPartPr>
              <p14:xfrm>
                <a:off x="2013271" y="3126581"/>
                <a:ext cx="77040" cy="360"/>
              </p14:xfrm>
            </p:contentPart>
          </mc:Choice>
          <mc:Fallback>
            <p:pic>
              <p:nvPicPr>
                <p:cNvPr id="46" name="Ink 45">
                  <a:extLst>
                    <a:ext uri="{FF2B5EF4-FFF2-40B4-BE49-F238E27FC236}">
                      <a16:creationId xmlns:a16="http://schemas.microsoft.com/office/drawing/2014/main" id="{46910B00-5912-FF77-2569-3FEA684FA78C}"/>
                    </a:ext>
                  </a:extLst>
                </p:cNvPr>
                <p:cNvPicPr/>
                <p:nvPr/>
              </p:nvPicPr>
              <p:blipFill>
                <a:blip r:embed="rId127"/>
                <a:stretch>
                  <a:fillRect/>
                </a:stretch>
              </p:blipFill>
              <p:spPr>
                <a:xfrm>
                  <a:off x="2004271" y="3117581"/>
                  <a:ext cx="94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8" name="Ink 47">
                  <a:extLst>
                    <a:ext uri="{FF2B5EF4-FFF2-40B4-BE49-F238E27FC236}">
                      <a16:creationId xmlns:a16="http://schemas.microsoft.com/office/drawing/2014/main" id="{D5D9C189-8801-E238-7FEA-366D137C8F61}"/>
                    </a:ext>
                  </a:extLst>
                </p14:cNvPr>
                <p14:cNvContentPartPr/>
                <p14:nvPr/>
              </p14:nvContentPartPr>
              <p14:xfrm>
                <a:off x="2283631" y="2900141"/>
                <a:ext cx="84960" cy="87480"/>
              </p14:xfrm>
            </p:contentPart>
          </mc:Choice>
          <mc:Fallback>
            <p:pic>
              <p:nvPicPr>
                <p:cNvPr id="48" name="Ink 47">
                  <a:extLst>
                    <a:ext uri="{FF2B5EF4-FFF2-40B4-BE49-F238E27FC236}">
                      <a16:creationId xmlns:a16="http://schemas.microsoft.com/office/drawing/2014/main" id="{D5D9C189-8801-E238-7FEA-366D137C8F61}"/>
                    </a:ext>
                  </a:extLst>
                </p:cNvPr>
                <p:cNvPicPr/>
                <p:nvPr/>
              </p:nvPicPr>
              <p:blipFill>
                <a:blip r:embed="rId129"/>
                <a:stretch>
                  <a:fillRect/>
                </a:stretch>
              </p:blipFill>
              <p:spPr>
                <a:xfrm>
                  <a:off x="2274631" y="2891501"/>
                  <a:ext cx="1026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9" name="Ink 48">
                  <a:extLst>
                    <a:ext uri="{FF2B5EF4-FFF2-40B4-BE49-F238E27FC236}">
                      <a16:creationId xmlns:a16="http://schemas.microsoft.com/office/drawing/2014/main" id="{3749063C-7EF9-645C-F957-9B5E8E272BF2}"/>
                    </a:ext>
                  </a:extLst>
                </p14:cNvPr>
                <p14:cNvContentPartPr/>
                <p14:nvPr/>
              </p14:nvContentPartPr>
              <p14:xfrm>
                <a:off x="2438071" y="2921381"/>
                <a:ext cx="60840" cy="63000"/>
              </p14:xfrm>
            </p:contentPart>
          </mc:Choice>
          <mc:Fallback>
            <p:pic>
              <p:nvPicPr>
                <p:cNvPr id="49" name="Ink 48">
                  <a:extLst>
                    <a:ext uri="{FF2B5EF4-FFF2-40B4-BE49-F238E27FC236}">
                      <a16:creationId xmlns:a16="http://schemas.microsoft.com/office/drawing/2014/main" id="{3749063C-7EF9-645C-F957-9B5E8E272BF2}"/>
                    </a:ext>
                  </a:extLst>
                </p:cNvPr>
                <p:cNvPicPr/>
                <p:nvPr/>
              </p:nvPicPr>
              <p:blipFill>
                <a:blip r:embed="rId131"/>
                <a:stretch>
                  <a:fillRect/>
                </a:stretch>
              </p:blipFill>
              <p:spPr>
                <a:xfrm>
                  <a:off x="2429431" y="2912741"/>
                  <a:ext cx="784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0" name="Ink 49">
                  <a:extLst>
                    <a:ext uri="{FF2B5EF4-FFF2-40B4-BE49-F238E27FC236}">
                      <a16:creationId xmlns:a16="http://schemas.microsoft.com/office/drawing/2014/main" id="{FD66E7FA-94B9-B2B2-FABA-C9562C9DD77E}"/>
                    </a:ext>
                  </a:extLst>
                </p14:cNvPr>
                <p14:cNvContentPartPr/>
                <p14:nvPr/>
              </p14:nvContentPartPr>
              <p14:xfrm>
                <a:off x="2536711" y="2881781"/>
                <a:ext cx="43560" cy="102960"/>
              </p14:xfrm>
            </p:contentPart>
          </mc:Choice>
          <mc:Fallback>
            <p:pic>
              <p:nvPicPr>
                <p:cNvPr id="50" name="Ink 49">
                  <a:extLst>
                    <a:ext uri="{FF2B5EF4-FFF2-40B4-BE49-F238E27FC236}">
                      <a16:creationId xmlns:a16="http://schemas.microsoft.com/office/drawing/2014/main" id="{FD66E7FA-94B9-B2B2-FABA-C9562C9DD77E}"/>
                    </a:ext>
                  </a:extLst>
                </p:cNvPr>
                <p:cNvPicPr/>
                <p:nvPr/>
              </p:nvPicPr>
              <p:blipFill>
                <a:blip r:embed="rId133"/>
                <a:stretch>
                  <a:fillRect/>
                </a:stretch>
              </p:blipFill>
              <p:spPr>
                <a:xfrm>
                  <a:off x="2527711" y="2872781"/>
                  <a:ext cx="612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1" name="Ink 50">
                  <a:extLst>
                    <a:ext uri="{FF2B5EF4-FFF2-40B4-BE49-F238E27FC236}">
                      <a16:creationId xmlns:a16="http://schemas.microsoft.com/office/drawing/2014/main" id="{EEE3C557-826A-30D8-5DCD-52F7C3DD8EEE}"/>
                    </a:ext>
                  </a:extLst>
                </p14:cNvPr>
                <p14:cNvContentPartPr/>
                <p14:nvPr/>
              </p14:nvContentPartPr>
              <p14:xfrm>
                <a:off x="2640751" y="2917781"/>
                <a:ext cx="87840" cy="52200"/>
              </p14:xfrm>
            </p:contentPart>
          </mc:Choice>
          <mc:Fallback>
            <p:pic>
              <p:nvPicPr>
                <p:cNvPr id="51" name="Ink 50">
                  <a:extLst>
                    <a:ext uri="{FF2B5EF4-FFF2-40B4-BE49-F238E27FC236}">
                      <a16:creationId xmlns:a16="http://schemas.microsoft.com/office/drawing/2014/main" id="{EEE3C557-826A-30D8-5DCD-52F7C3DD8EEE}"/>
                    </a:ext>
                  </a:extLst>
                </p:cNvPr>
                <p:cNvPicPr/>
                <p:nvPr/>
              </p:nvPicPr>
              <p:blipFill>
                <a:blip r:embed="rId135"/>
                <a:stretch>
                  <a:fillRect/>
                </a:stretch>
              </p:blipFill>
              <p:spPr>
                <a:xfrm>
                  <a:off x="2631751" y="2909141"/>
                  <a:ext cx="1054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2" name="Ink 51">
                  <a:extLst>
                    <a:ext uri="{FF2B5EF4-FFF2-40B4-BE49-F238E27FC236}">
                      <a16:creationId xmlns:a16="http://schemas.microsoft.com/office/drawing/2014/main" id="{50A08B5A-96CE-8033-6EFC-9A9BF939DD39}"/>
                    </a:ext>
                  </a:extLst>
                </p14:cNvPr>
                <p14:cNvContentPartPr/>
                <p14:nvPr/>
              </p14:nvContentPartPr>
              <p14:xfrm>
                <a:off x="2742991" y="2869181"/>
                <a:ext cx="203040" cy="101520"/>
              </p14:xfrm>
            </p:contentPart>
          </mc:Choice>
          <mc:Fallback>
            <p:pic>
              <p:nvPicPr>
                <p:cNvPr id="52" name="Ink 51">
                  <a:extLst>
                    <a:ext uri="{FF2B5EF4-FFF2-40B4-BE49-F238E27FC236}">
                      <a16:creationId xmlns:a16="http://schemas.microsoft.com/office/drawing/2014/main" id="{50A08B5A-96CE-8033-6EFC-9A9BF939DD39}"/>
                    </a:ext>
                  </a:extLst>
                </p:cNvPr>
                <p:cNvPicPr/>
                <p:nvPr/>
              </p:nvPicPr>
              <p:blipFill>
                <a:blip r:embed="rId137"/>
                <a:stretch>
                  <a:fillRect/>
                </a:stretch>
              </p:blipFill>
              <p:spPr>
                <a:xfrm>
                  <a:off x="2733991" y="2860181"/>
                  <a:ext cx="220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 name="Ink 53">
                  <a:extLst>
                    <a:ext uri="{FF2B5EF4-FFF2-40B4-BE49-F238E27FC236}">
                      <a16:creationId xmlns:a16="http://schemas.microsoft.com/office/drawing/2014/main" id="{08C9148F-AD2C-3275-7BCD-754365EA7E31}"/>
                    </a:ext>
                  </a:extLst>
                </p14:cNvPr>
                <p14:cNvContentPartPr/>
                <p14:nvPr/>
              </p14:nvContentPartPr>
              <p14:xfrm>
                <a:off x="2445991" y="3145661"/>
                <a:ext cx="70560" cy="307440"/>
              </p14:xfrm>
            </p:contentPart>
          </mc:Choice>
          <mc:Fallback>
            <p:pic>
              <p:nvPicPr>
                <p:cNvPr id="54" name="Ink 53">
                  <a:extLst>
                    <a:ext uri="{FF2B5EF4-FFF2-40B4-BE49-F238E27FC236}">
                      <a16:creationId xmlns:a16="http://schemas.microsoft.com/office/drawing/2014/main" id="{08C9148F-AD2C-3275-7BCD-754365EA7E31}"/>
                    </a:ext>
                  </a:extLst>
                </p:cNvPr>
                <p:cNvPicPr/>
                <p:nvPr/>
              </p:nvPicPr>
              <p:blipFill>
                <a:blip r:embed="rId139"/>
                <a:stretch>
                  <a:fillRect/>
                </a:stretch>
              </p:blipFill>
              <p:spPr>
                <a:xfrm>
                  <a:off x="2437351" y="3137021"/>
                  <a:ext cx="8820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5" name="Ink 54">
                  <a:extLst>
                    <a:ext uri="{FF2B5EF4-FFF2-40B4-BE49-F238E27FC236}">
                      <a16:creationId xmlns:a16="http://schemas.microsoft.com/office/drawing/2014/main" id="{11F24FAF-6303-30B9-0336-72272B64A784}"/>
                    </a:ext>
                  </a:extLst>
                </p14:cNvPr>
                <p14:cNvContentPartPr/>
                <p14:nvPr/>
              </p14:nvContentPartPr>
              <p14:xfrm>
                <a:off x="2399191" y="3313061"/>
                <a:ext cx="137160" cy="20520"/>
              </p14:xfrm>
            </p:contentPart>
          </mc:Choice>
          <mc:Fallback>
            <p:pic>
              <p:nvPicPr>
                <p:cNvPr id="55" name="Ink 54">
                  <a:extLst>
                    <a:ext uri="{FF2B5EF4-FFF2-40B4-BE49-F238E27FC236}">
                      <a16:creationId xmlns:a16="http://schemas.microsoft.com/office/drawing/2014/main" id="{11F24FAF-6303-30B9-0336-72272B64A784}"/>
                    </a:ext>
                  </a:extLst>
                </p:cNvPr>
                <p:cNvPicPr/>
                <p:nvPr/>
              </p:nvPicPr>
              <p:blipFill>
                <a:blip r:embed="rId141"/>
                <a:stretch>
                  <a:fillRect/>
                </a:stretch>
              </p:blipFill>
              <p:spPr>
                <a:xfrm>
                  <a:off x="2390191" y="3304061"/>
                  <a:ext cx="154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6" name="Ink 55">
                  <a:extLst>
                    <a:ext uri="{FF2B5EF4-FFF2-40B4-BE49-F238E27FC236}">
                      <a16:creationId xmlns:a16="http://schemas.microsoft.com/office/drawing/2014/main" id="{1D254EEC-5B0F-D2E5-4B11-57062EEE5200}"/>
                    </a:ext>
                  </a:extLst>
                </p14:cNvPr>
                <p14:cNvContentPartPr/>
                <p14:nvPr/>
              </p14:nvContentPartPr>
              <p14:xfrm>
                <a:off x="2575951" y="3173381"/>
                <a:ext cx="19800" cy="149760"/>
              </p14:xfrm>
            </p:contentPart>
          </mc:Choice>
          <mc:Fallback>
            <p:pic>
              <p:nvPicPr>
                <p:cNvPr id="56" name="Ink 55">
                  <a:extLst>
                    <a:ext uri="{FF2B5EF4-FFF2-40B4-BE49-F238E27FC236}">
                      <a16:creationId xmlns:a16="http://schemas.microsoft.com/office/drawing/2014/main" id="{1D254EEC-5B0F-D2E5-4B11-57062EEE5200}"/>
                    </a:ext>
                  </a:extLst>
                </p:cNvPr>
                <p:cNvPicPr/>
                <p:nvPr/>
              </p:nvPicPr>
              <p:blipFill>
                <a:blip r:embed="rId143"/>
                <a:stretch>
                  <a:fillRect/>
                </a:stretch>
              </p:blipFill>
              <p:spPr>
                <a:xfrm>
                  <a:off x="2567311" y="3164741"/>
                  <a:ext cx="37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7" name="Ink 56">
                  <a:extLst>
                    <a:ext uri="{FF2B5EF4-FFF2-40B4-BE49-F238E27FC236}">
                      <a16:creationId xmlns:a16="http://schemas.microsoft.com/office/drawing/2014/main" id="{273F5C5E-1363-7C2B-DDCF-6B63AC04B583}"/>
                    </a:ext>
                  </a:extLst>
                </p14:cNvPr>
                <p14:cNvContentPartPr/>
                <p14:nvPr/>
              </p14:nvContentPartPr>
              <p14:xfrm>
                <a:off x="2642191" y="3229181"/>
                <a:ext cx="129960" cy="237960"/>
              </p14:xfrm>
            </p:contentPart>
          </mc:Choice>
          <mc:Fallback>
            <p:pic>
              <p:nvPicPr>
                <p:cNvPr id="57" name="Ink 56">
                  <a:extLst>
                    <a:ext uri="{FF2B5EF4-FFF2-40B4-BE49-F238E27FC236}">
                      <a16:creationId xmlns:a16="http://schemas.microsoft.com/office/drawing/2014/main" id="{273F5C5E-1363-7C2B-DDCF-6B63AC04B583}"/>
                    </a:ext>
                  </a:extLst>
                </p:cNvPr>
                <p:cNvPicPr/>
                <p:nvPr/>
              </p:nvPicPr>
              <p:blipFill>
                <a:blip r:embed="rId145"/>
                <a:stretch>
                  <a:fillRect/>
                </a:stretch>
              </p:blipFill>
              <p:spPr>
                <a:xfrm>
                  <a:off x="2633551" y="3220541"/>
                  <a:ext cx="1476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8" name="Ink 57">
                  <a:extLst>
                    <a:ext uri="{FF2B5EF4-FFF2-40B4-BE49-F238E27FC236}">
                      <a16:creationId xmlns:a16="http://schemas.microsoft.com/office/drawing/2014/main" id="{B78BE98C-DD28-5790-046E-DF6100C9D645}"/>
                    </a:ext>
                  </a:extLst>
                </p14:cNvPr>
                <p14:cNvContentPartPr/>
                <p14:nvPr/>
              </p14:nvContentPartPr>
              <p14:xfrm>
                <a:off x="2831551" y="3195341"/>
                <a:ext cx="27720" cy="133560"/>
              </p14:xfrm>
            </p:contentPart>
          </mc:Choice>
          <mc:Fallback>
            <p:pic>
              <p:nvPicPr>
                <p:cNvPr id="58" name="Ink 57">
                  <a:extLst>
                    <a:ext uri="{FF2B5EF4-FFF2-40B4-BE49-F238E27FC236}">
                      <a16:creationId xmlns:a16="http://schemas.microsoft.com/office/drawing/2014/main" id="{B78BE98C-DD28-5790-046E-DF6100C9D645}"/>
                    </a:ext>
                  </a:extLst>
                </p:cNvPr>
                <p:cNvPicPr/>
                <p:nvPr/>
              </p:nvPicPr>
              <p:blipFill>
                <a:blip r:embed="rId147"/>
                <a:stretch>
                  <a:fillRect/>
                </a:stretch>
              </p:blipFill>
              <p:spPr>
                <a:xfrm>
                  <a:off x="2822911" y="3186341"/>
                  <a:ext cx="45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9" name="Ink 58">
                  <a:extLst>
                    <a:ext uri="{FF2B5EF4-FFF2-40B4-BE49-F238E27FC236}">
                      <a16:creationId xmlns:a16="http://schemas.microsoft.com/office/drawing/2014/main" id="{891F0530-1F30-940E-D750-083C66446D01}"/>
                    </a:ext>
                  </a:extLst>
                </p14:cNvPr>
                <p14:cNvContentPartPr/>
                <p14:nvPr/>
              </p14:nvContentPartPr>
              <p14:xfrm>
                <a:off x="2929471" y="3189941"/>
                <a:ext cx="69840" cy="172440"/>
              </p14:xfrm>
            </p:contentPart>
          </mc:Choice>
          <mc:Fallback>
            <p:pic>
              <p:nvPicPr>
                <p:cNvPr id="59" name="Ink 58">
                  <a:extLst>
                    <a:ext uri="{FF2B5EF4-FFF2-40B4-BE49-F238E27FC236}">
                      <a16:creationId xmlns:a16="http://schemas.microsoft.com/office/drawing/2014/main" id="{891F0530-1F30-940E-D750-083C66446D01}"/>
                    </a:ext>
                  </a:extLst>
                </p:cNvPr>
                <p:cNvPicPr/>
                <p:nvPr/>
              </p:nvPicPr>
              <p:blipFill>
                <a:blip r:embed="rId149"/>
                <a:stretch>
                  <a:fillRect/>
                </a:stretch>
              </p:blipFill>
              <p:spPr>
                <a:xfrm>
                  <a:off x="2920471" y="3180941"/>
                  <a:ext cx="874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1" name="Ink 60">
                  <a:extLst>
                    <a:ext uri="{FF2B5EF4-FFF2-40B4-BE49-F238E27FC236}">
                      <a16:creationId xmlns:a16="http://schemas.microsoft.com/office/drawing/2014/main" id="{5D76F04F-3550-9991-09F4-A5C77AFCA5CA}"/>
                    </a:ext>
                  </a:extLst>
                </p14:cNvPr>
                <p14:cNvContentPartPr/>
                <p14:nvPr/>
              </p14:nvContentPartPr>
              <p14:xfrm>
                <a:off x="3175711" y="2829941"/>
                <a:ext cx="31680" cy="228600"/>
              </p14:xfrm>
            </p:contentPart>
          </mc:Choice>
          <mc:Fallback>
            <p:pic>
              <p:nvPicPr>
                <p:cNvPr id="61" name="Ink 60">
                  <a:extLst>
                    <a:ext uri="{FF2B5EF4-FFF2-40B4-BE49-F238E27FC236}">
                      <a16:creationId xmlns:a16="http://schemas.microsoft.com/office/drawing/2014/main" id="{5D76F04F-3550-9991-09F4-A5C77AFCA5CA}"/>
                    </a:ext>
                  </a:extLst>
                </p:cNvPr>
                <p:cNvPicPr/>
                <p:nvPr/>
              </p:nvPicPr>
              <p:blipFill>
                <a:blip r:embed="rId151"/>
                <a:stretch>
                  <a:fillRect/>
                </a:stretch>
              </p:blipFill>
              <p:spPr>
                <a:xfrm>
                  <a:off x="3167071" y="2820941"/>
                  <a:ext cx="493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2" name="Ink 61">
                  <a:extLst>
                    <a:ext uri="{FF2B5EF4-FFF2-40B4-BE49-F238E27FC236}">
                      <a16:creationId xmlns:a16="http://schemas.microsoft.com/office/drawing/2014/main" id="{B9C78237-ABDA-F8A1-4F0C-2BF0365A23E4}"/>
                    </a:ext>
                  </a:extLst>
                </p14:cNvPr>
                <p14:cNvContentPartPr/>
                <p14:nvPr/>
              </p14:nvContentPartPr>
              <p14:xfrm>
                <a:off x="3283711" y="2902661"/>
                <a:ext cx="134640" cy="109800"/>
              </p14:xfrm>
            </p:contentPart>
          </mc:Choice>
          <mc:Fallback>
            <p:pic>
              <p:nvPicPr>
                <p:cNvPr id="62" name="Ink 61">
                  <a:extLst>
                    <a:ext uri="{FF2B5EF4-FFF2-40B4-BE49-F238E27FC236}">
                      <a16:creationId xmlns:a16="http://schemas.microsoft.com/office/drawing/2014/main" id="{B9C78237-ABDA-F8A1-4F0C-2BF0365A23E4}"/>
                    </a:ext>
                  </a:extLst>
                </p:cNvPr>
                <p:cNvPicPr/>
                <p:nvPr/>
              </p:nvPicPr>
              <p:blipFill>
                <a:blip r:embed="rId153"/>
                <a:stretch>
                  <a:fillRect/>
                </a:stretch>
              </p:blipFill>
              <p:spPr>
                <a:xfrm>
                  <a:off x="3274711" y="2894021"/>
                  <a:ext cx="1522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3" name="Ink 62">
                  <a:extLst>
                    <a:ext uri="{FF2B5EF4-FFF2-40B4-BE49-F238E27FC236}">
                      <a16:creationId xmlns:a16="http://schemas.microsoft.com/office/drawing/2014/main" id="{79985B75-FFD6-9F7F-2001-DCC39ED8A945}"/>
                    </a:ext>
                  </a:extLst>
                </p14:cNvPr>
                <p14:cNvContentPartPr/>
                <p14:nvPr/>
              </p14:nvContentPartPr>
              <p14:xfrm>
                <a:off x="3441031" y="2918861"/>
                <a:ext cx="124920" cy="88920"/>
              </p14:xfrm>
            </p:contentPart>
          </mc:Choice>
          <mc:Fallback>
            <p:pic>
              <p:nvPicPr>
                <p:cNvPr id="63" name="Ink 62">
                  <a:extLst>
                    <a:ext uri="{FF2B5EF4-FFF2-40B4-BE49-F238E27FC236}">
                      <a16:creationId xmlns:a16="http://schemas.microsoft.com/office/drawing/2014/main" id="{79985B75-FFD6-9F7F-2001-DCC39ED8A945}"/>
                    </a:ext>
                  </a:extLst>
                </p:cNvPr>
                <p:cNvPicPr/>
                <p:nvPr/>
              </p:nvPicPr>
              <p:blipFill>
                <a:blip r:embed="rId155"/>
                <a:stretch>
                  <a:fillRect/>
                </a:stretch>
              </p:blipFill>
              <p:spPr>
                <a:xfrm>
                  <a:off x="3432031" y="2909861"/>
                  <a:ext cx="142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4" name="Ink 63">
                  <a:extLst>
                    <a:ext uri="{FF2B5EF4-FFF2-40B4-BE49-F238E27FC236}">
                      <a16:creationId xmlns:a16="http://schemas.microsoft.com/office/drawing/2014/main" id="{A7447470-275C-BF68-FF24-16C4E3CA0482}"/>
                    </a:ext>
                  </a:extLst>
                </p14:cNvPr>
                <p14:cNvContentPartPr/>
                <p14:nvPr/>
              </p14:nvContentPartPr>
              <p14:xfrm>
                <a:off x="3589351" y="2834261"/>
                <a:ext cx="106200" cy="164520"/>
              </p14:xfrm>
            </p:contentPart>
          </mc:Choice>
          <mc:Fallback>
            <p:pic>
              <p:nvPicPr>
                <p:cNvPr id="64" name="Ink 63">
                  <a:extLst>
                    <a:ext uri="{FF2B5EF4-FFF2-40B4-BE49-F238E27FC236}">
                      <a16:creationId xmlns:a16="http://schemas.microsoft.com/office/drawing/2014/main" id="{A7447470-275C-BF68-FF24-16C4E3CA0482}"/>
                    </a:ext>
                  </a:extLst>
                </p:cNvPr>
                <p:cNvPicPr/>
                <p:nvPr/>
              </p:nvPicPr>
              <p:blipFill>
                <a:blip r:embed="rId157"/>
                <a:stretch>
                  <a:fillRect/>
                </a:stretch>
              </p:blipFill>
              <p:spPr>
                <a:xfrm>
                  <a:off x="3580711" y="2825621"/>
                  <a:ext cx="1238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5" name="Ink 64">
                  <a:extLst>
                    <a:ext uri="{FF2B5EF4-FFF2-40B4-BE49-F238E27FC236}">
                      <a16:creationId xmlns:a16="http://schemas.microsoft.com/office/drawing/2014/main" id="{6410DD7C-130D-CCAD-53DF-B0C9959C03B5}"/>
                    </a:ext>
                  </a:extLst>
                </p14:cNvPr>
                <p14:cNvContentPartPr/>
                <p14:nvPr/>
              </p14:nvContentPartPr>
              <p14:xfrm>
                <a:off x="3786631" y="2839661"/>
                <a:ext cx="65520" cy="148680"/>
              </p14:xfrm>
            </p:contentPart>
          </mc:Choice>
          <mc:Fallback>
            <p:pic>
              <p:nvPicPr>
                <p:cNvPr id="65" name="Ink 64">
                  <a:extLst>
                    <a:ext uri="{FF2B5EF4-FFF2-40B4-BE49-F238E27FC236}">
                      <a16:creationId xmlns:a16="http://schemas.microsoft.com/office/drawing/2014/main" id="{6410DD7C-130D-CCAD-53DF-B0C9959C03B5}"/>
                    </a:ext>
                  </a:extLst>
                </p:cNvPr>
                <p:cNvPicPr/>
                <p:nvPr/>
              </p:nvPicPr>
              <p:blipFill>
                <a:blip r:embed="rId159"/>
                <a:stretch>
                  <a:fillRect/>
                </a:stretch>
              </p:blipFill>
              <p:spPr>
                <a:xfrm>
                  <a:off x="3777991" y="2830661"/>
                  <a:ext cx="831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6" name="Ink 65">
                  <a:extLst>
                    <a:ext uri="{FF2B5EF4-FFF2-40B4-BE49-F238E27FC236}">
                      <a16:creationId xmlns:a16="http://schemas.microsoft.com/office/drawing/2014/main" id="{DDE3C3CE-1AFF-4FBE-AC63-A8727E869F3A}"/>
                    </a:ext>
                  </a:extLst>
                </p14:cNvPr>
                <p14:cNvContentPartPr/>
                <p14:nvPr/>
              </p14:nvContentPartPr>
              <p14:xfrm>
                <a:off x="3922711" y="2811941"/>
                <a:ext cx="56880" cy="156960"/>
              </p14:xfrm>
            </p:contentPart>
          </mc:Choice>
          <mc:Fallback>
            <p:pic>
              <p:nvPicPr>
                <p:cNvPr id="66" name="Ink 65">
                  <a:extLst>
                    <a:ext uri="{FF2B5EF4-FFF2-40B4-BE49-F238E27FC236}">
                      <a16:creationId xmlns:a16="http://schemas.microsoft.com/office/drawing/2014/main" id="{DDE3C3CE-1AFF-4FBE-AC63-A8727E869F3A}"/>
                    </a:ext>
                  </a:extLst>
                </p:cNvPr>
                <p:cNvPicPr/>
                <p:nvPr/>
              </p:nvPicPr>
              <p:blipFill>
                <a:blip r:embed="rId161"/>
                <a:stretch>
                  <a:fillRect/>
                </a:stretch>
              </p:blipFill>
              <p:spPr>
                <a:xfrm>
                  <a:off x="3914071" y="2803301"/>
                  <a:ext cx="745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5" name="Ink 74">
                  <a:extLst>
                    <a:ext uri="{FF2B5EF4-FFF2-40B4-BE49-F238E27FC236}">
                      <a16:creationId xmlns:a16="http://schemas.microsoft.com/office/drawing/2014/main" id="{1909FB57-C975-F497-E29F-014F4299A431}"/>
                    </a:ext>
                  </a:extLst>
                </p14:cNvPr>
                <p14:cNvContentPartPr/>
                <p14:nvPr/>
              </p14:nvContentPartPr>
              <p14:xfrm>
                <a:off x="2429071" y="3517541"/>
                <a:ext cx="68400" cy="109440"/>
              </p14:xfrm>
            </p:contentPart>
          </mc:Choice>
          <mc:Fallback>
            <p:pic>
              <p:nvPicPr>
                <p:cNvPr id="75" name="Ink 74">
                  <a:extLst>
                    <a:ext uri="{FF2B5EF4-FFF2-40B4-BE49-F238E27FC236}">
                      <a16:creationId xmlns:a16="http://schemas.microsoft.com/office/drawing/2014/main" id="{1909FB57-C975-F497-E29F-014F4299A431}"/>
                    </a:ext>
                  </a:extLst>
                </p:cNvPr>
                <p:cNvPicPr/>
                <p:nvPr/>
              </p:nvPicPr>
              <p:blipFill>
                <a:blip r:embed="rId163"/>
                <a:stretch>
                  <a:fillRect/>
                </a:stretch>
              </p:blipFill>
              <p:spPr>
                <a:xfrm>
                  <a:off x="2420431" y="3508901"/>
                  <a:ext cx="860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6" name="Ink 75">
                  <a:extLst>
                    <a:ext uri="{FF2B5EF4-FFF2-40B4-BE49-F238E27FC236}">
                      <a16:creationId xmlns:a16="http://schemas.microsoft.com/office/drawing/2014/main" id="{47876375-F5A3-0C02-8B9D-48D527F0494D}"/>
                    </a:ext>
                  </a:extLst>
                </p14:cNvPr>
                <p14:cNvContentPartPr/>
                <p14:nvPr/>
              </p14:nvContentPartPr>
              <p14:xfrm>
                <a:off x="2526991" y="3499901"/>
                <a:ext cx="115200" cy="156600"/>
              </p14:xfrm>
            </p:contentPart>
          </mc:Choice>
          <mc:Fallback>
            <p:pic>
              <p:nvPicPr>
                <p:cNvPr id="76" name="Ink 75">
                  <a:extLst>
                    <a:ext uri="{FF2B5EF4-FFF2-40B4-BE49-F238E27FC236}">
                      <a16:creationId xmlns:a16="http://schemas.microsoft.com/office/drawing/2014/main" id="{47876375-F5A3-0C02-8B9D-48D527F0494D}"/>
                    </a:ext>
                  </a:extLst>
                </p:cNvPr>
                <p:cNvPicPr/>
                <p:nvPr/>
              </p:nvPicPr>
              <p:blipFill>
                <a:blip r:embed="rId165"/>
                <a:stretch>
                  <a:fillRect/>
                </a:stretch>
              </p:blipFill>
              <p:spPr>
                <a:xfrm>
                  <a:off x="2517991" y="3491261"/>
                  <a:ext cx="1328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7" name="Ink 76">
                  <a:extLst>
                    <a:ext uri="{FF2B5EF4-FFF2-40B4-BE49-F238E27FC236}">
                      <a16:creationId xmlns:a16="http://schemas.microsoft.com/office/drawing/2014/main" id="{EAEF4133-D031-2A02-584C-20AA75DAF580}"/>
                    </a:ext>
                  </a:extLst>
                </p14:cNvPr>
                <p14:cNvContentPartPr/>
                <p14:nvPr/>
              </p14:nvContentPartPr>
              <p14:xfrm>
                <a:off x="2497111" y="3529781"/>
                <a:ext cx="40320" cy="156960"/>
              </p14:xfrm>
            </p:contentPart>
          </mc:Choice>
          <mc:Fallback>
            <p:pic>
              <p:nvPicPr>
                <p:cNvPr id="77" name="Ink 76">
                  <a:extLst>
                    <a:ext uri="{FF2B5EF4-FFF2-40B4-BE49-F238E27FC236}">
                      <a16:creationId xmlns:a16="http://schemas.microsoft.com/office/drawing/2014/main" id="{EAEF4133-D031-2A02-584C-20AA75DAF580}"/>
                    </a:ext>
                  </a:extLst>
                </p:cNvPr>
                <p:cNvPicPr/>
                <p:nvPr/>
              </p:nvPicPr>
              <p:blipFill>
                <a:blip r:embed="rId167"/>
                <a:stretch>
                  <a:fillRect/>
                </a:stretch>
              </p:blipFill>
              <p:spPr>
                <a:xfrm>
                  <a:off x="2488471" y="3520781"/>
                  <a:ext cx="57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8" name="Ink 77">
                  <a:extLst>
                    <a:ext uri="{FF2B5EF4-FFF2-40B4-BE49-F238E27FC236}">
                      <a16:creationId xmlns:a16="http://schemas.microsoft.com/office/drawing/2014/main" id="{05032EB1-0E35-DB99-D9BD-CF0974774547}"/>
                    </a:ext>
                  </a:extLst>
                </p14:cNvPr>
                <p14:cNvContentPartPr/>
                <p14:nvPr/>
              </p14:nvContentPartPr>
              <p14:xfrm>
                <a:off x="2526991" y="3746141"/>
                <a:ext cx="19800" cy="126720"/>
              </p14:xfrm>
            </p:contentPart>
          </mc:Choice>
          <mc:Fallback>
            <p:pic>
              <p:nvPicPr>
                <p:cNvPr id="78" name="Ink 77">
                  <a:extLst>
                    <a:ext uri="{FF2B5EF4-FFF2-40B4-BE49-F238E27FC236}">
                      <a16:creationId xmlns:a16="http://schemas.microsoft.com/office/drawing/2014/main" id="{05032EB1-0E35-DB99-D9BD-CF0974774547}"/>
                    </a:ext>
                  </a:extLst>
                </p:cNvPr>
                <p:cNvPicPr/>
                <p:nvPr/>
              </p:nvPicPr>
              <p:blipFill>
                <a:blip r:embed="rId169"/>
                <a:stretch>
                  <a:fillRect/>
                </a:stretch>
              </p:blipFill>
              <p:spPr>
                <a:xfrm>
                  <a:off x="2517991" y="3737501"/>
                  <a:ext cx="374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9" name="Ink 78">
                  <a:extLst>
                    <a:ext uri="{FF2B5EF4-FFF2-40B4-BE49-F238E27FC236}">
                      <a16:creationId xmlns:a16="http://schemas.microsoft.com/office/drawing/2014/main" id="{6542EAF8-4778-BA53-6204-9247AF45F766}"/>
                    </a:ext>
                  </a:extLst>
                </p14:cNvPr>
                <p14:cNvContentPartPr/>
                <p14:nvPr/>
              </p14:nvContentPartPr>
              <p14:xfrm>
                <a:off x="2556151" y="3962141"/>
                <a:ext cx="10080" cy="174600"/>
              </p14:xfrm>
            </p:contentPart>
          </mc:Choice>
          <mc:Fallback>
            <p:pic>
              <p:nvPicPr>
                <p:cNvPr id="79" name="Ink 78">
                  <a:extLst>
                    <a:ext uri="{FF2B5EF4-FFF2-40B4-BE49-F238E27FC236}">
                      <a16:creationId xmlns:a16="http://schemas.microsoft.com/office/drawing/2014/main" id="{6542EAF8-4778-BA53-6204-9247AF45F766}"/>
                    </a:ext>
                  </a:extLst>
                </p:cNvPr>
                <p:cNvPicPr/>
                <p:nvPr/>
              </p:nvPicPr>
              <p:blipFill>
                <a:blip r:embed="rId171"/>
                <a:stretch>
                  <a:fillRect/>
                </a:stretch>
              </p:blipFill>
              <p:spPr>
                <a:xfrm>
                  <a:off x="2547151" y="3953501"/>
                  <a:ext cx="27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81" name="Ink 80">
                  <a:extLst>
                    <a:ext uri="{FF2B5EF4-FFF2-40B4-BE49-F238E27FC236}">
                      <a16:creationId xmlns:a16="http://schemas.microsoft.com/office/drawing/2014/main" id="{4BCC307E-AE4C-82A4-8864-AEA1719B702D}"/>
                    </a:ext>
                  </a:extLst>
                </p14:cNvPr>
                <p14:cNvContentPartPr/>
                <p14:nvPr/>
              </p14:nvContentPartPr>
              <p14:xfrm>
                <a:off x="850831" y="4228541"/>
                <a:ext cx="188640" cy="29160"/>
              </p14:xfrm>
            </p:contentPart>
          </mc:Choice>
          <mc:Fallback>
            <p:pic>
              <p:nvPicPr>
                <p:cNvPr id="81" name="Ink 80">
                  <a:extLst>
                    <a:ext uri="{FF2B5EF4-FFF2-40B4-BE49-F238E27FC236}">
                      <a16:creationId xmlns:a16="http://schemas.microsoft.com/office/drawing/2014/main" id="{4BCC307E-AE4C-82A4-8864-AEA1719B702D}"/>
                    </a:ext>
                  </a:extLst>
                </p:cNvPr>
                <p:cNvPicPr/>
                <p:nvPr/>
              </p:nvPicPr>
              <p:blipFill>
                <a:blip r:embed="rId173"/>
                <a:stretch>
                  <a:fillRect/>
                </a:stretch>
              </p:blipFill>
              <p:spPr>
                <a:xfrm>
                  <a:off x="841831" y="4219541"/>
                  <a:ext cx="206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2" name="Ink 81">
                  <a:extLst>
                    <a:ext uri="{FF2B5EF4-FFF2-40B4-BE49-F238E27FC236}">
                      <a16:creationId xmlns:a16="http://schemas.microsoft.com/office/drawing/2014/main" id="{F116FDBF-02DA-6EF3-EB7E-3DAC2917913F}"/>
                    </a:ext>
                  </a:extLst>
                </p14:cNvPr>
                <p14:cNvContentPartPr/>
                <p14:nvPr/>
              </p14:nvContentPartPr>
              <p14:xfrm>
                <a:off x="1464991" y="4200101"/>
                <a:ext cx="113400" cy="7920"/>
              </p14:xfrm>
            </p:contentPart>
          </mc:Choice>
          <mc:Fallback>
            <p:pic>
              <p:nvPicPr>
                <p:cNvPr id="82" name="Ink 81">
                  <a:extLst>
                    <a:ext uri="{FF2B5EF4-FFF2-40B4-BE49-F238E27FC236}">
                      <a16:creationId xmlns:a16="http://schemas.microsoft.com/office/drawing/2014/main" id="{F116FDBF-02DA-6EF3-EB7E-3DAC2917913F}"/>
                    </a:ext>
                  </a:extLst>
                </p:cNvPr>
                <p:cNvPicPr/>
                <p:nvPr/>
              </p:nvPicPr>
              <p:blipFill>
                <a:blip r:embed="rId175"/>
                <a:stretch>
                  <a:fillRect/>
                </a:stretch>
              </p:blipFill>
              <p:spPr>
                <a:xfrm>
                  <a:off x="1455991" y="4191461"/>
                  <a:ext cx="1310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83" name="Ink 82">
                  <a:extLst>
                    <a:ext uri="{FF2B5EF4-FFF2-40B4-BE49-F238E27FC236}">
                      <a16:creationId xmlns:a16="http://schemas.microsoft.com/office/drawing/2014/main" id="{F666E771-19F8-CF5A-137A-08AFA803CAB9}"/>
                    </a:ext>
                  </a:extLst>
                </p14:cNvPr>
                <p14:cNvContentPartPr/>
                <p14:nvPr/>
              </p14:nvContentPartPr>
              <p14:xfrm>
                <a:off x="1927231" y="4119101"/>
                <a:ext cx="871920" cy="68760"/>
              </p14:xfrm>
            </p:contentPart>
          </mc:Choice>
          <mc:Fallback>
            <p:pic>
              <p:nvPicPr>
                <p:cNvPr id="83" name="Ink 82">
                  <a:extLst>
                    <a:ext uri="{FF2B5EF4-FFF2-40B4-BE49-F238E27FC236}">
                      <a16:creationId xmlns:a16="http://schemas.microsoft.com/office/drawing/2014/main" id="{F666E771-19F8-CF5A-137A-08AFA803CAB9}"/>
                    </a:ext>
                  </a:extLst>
                </p:cNvPr>
                <p:cNvPicPr/>
                <p:nvPr/>
              </p:nvPicPr>
              <p:blipFill>
                <a:blip r:embed="rId177"/>
                <a:stretch>
                  <a:fillRect/>
                </a:stretch>
              </p:blipFill>
              <p:spPr>
                <a:xfrm>
                  <a:off x="1918231" y="4110461"/>
                  <a:ext cx="889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9" name="Ink 88">
                  <a:extLst>
                    <a:ext uri="{FF2B5EF4-FFF2-40B4-BE49-F238E27FC236}">
                      <a16:creationId xmlns:a16="http://schemas.microsoft.com/office/drawing/2014/main" id="{CB5513D2-DF67-CDEC-48CB-B0A535EC347C}"/>
                    </a:ext>
                  </a:extLst>
                </p14:cNvPr>
                <p14:cNvContentPartPr/>
                <p14:nvPr/>
              </p14:nvContentPartPr>
              <p14:xfrm>
                <a:off x="796111" y="4259141"/>
                <a:ext cx="52920" cy="144720"/>
              </p14:xfrm>
            </p:contentPart>
          </mc:Choice>
          <mc:Fallback>
            <p:pic>
              <p:nvPicPr>
                <p:cNvPr id="89" name="Ink 88">
                  <a:extLst>
                    <a:ext uri="{FF2B5EF4-FFF2-40B4-BE49-F238E27FC236}">
                      <a16:creationId xmlns:a16="http://schemas.microsoft.com/office/drawing/2014/main" id="{CB5513D2-DF67-CDEC-48CB-B0A535EC347C}"/>
                    </a:ext>
                  </a:extLst>
                </p:cNvPr>
                <p:cNvPicPr/>
                <p:nvPr/>
              </p:nvPicPr>
              <p:blipFill>
                <a:blip r:embed="rId179"/>
                <a:stretch>
                  <a:fillRect/>
                </a:stretch>
              </p:blipFill>
              <p:spPr>
                <a:xfrm>
                  <a:off x="787111" y="4250501"/>
                  <a:ext cx="705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0" name="Ink 89">
                  <a:extLst>
                    <a:ext uri="{FF2B5EF4-FFF2-40B4-BE49-F238E27FC236}">
                      <a16:creationId xmlns:a16="http://schemas.microsoft.com/office/drawing/2014/main" id="{4E23A5DE-DF7E-FA31-8162-F556A17609E5}"/>
                    </a:ext>
                  </a:extLst>
                </p14:cNvPr>
                <p14:cNvContentPartPr/>
                <p14:nvPr/>
              </p14:nvContentPartPr>
              <p14:xfrm>
                <a:off x="891871" y="4591421"/>
                <a:ext cx="32760" cy="118080"/>
              </p14:xfrm>
            </p:contentPart>
          </mc:Choice>
          <mc:Fallback>
            <p:pic>
              <p:nvPicPr>
                <p:cNvPr id="90" name="Ink 89">
                  <a:extLst>
                    <a:ext uri="{FF2B5EF4-FFF2-40B4-BE49-F238E27FC236}">
                      <a16:creationId xmlns:a16="http://schemas.microsoft.com/office/drawing/2014/main" id="{4E23A5DE-DF7E-FA31-8162-F556A17609E5}"/>
                    </a:ext>
                  </a:extLst>
                </p:cNvPr>
                <p:cNvPicPr/>
                <p:nvPr/>
              </p:nvPicPr>
              <p:blipFill>
                <a:blip r:embed="rId181"/>
                <a:stretch>
                  <a:fillRect/>
                </a:stretch>
              </p:blipFill>
              <p:spPr>
                <a:xfrm>
                  <a:off x="882871" y="4582781"/>
                  <a:ext cx="504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2" name="Ink 91">
                  <a:extLst>
                    <a:ext uri="{FF2B5EF4-FFF2-40B4-BE49-F238E27FC236}">
                      <a16:creationId xmlns:a16="http://schemas.microsoft.com/office/drawing/2014/main" id="{8E624B8E-4C25-B423-AB22-FED1785E2044}"/>
                    </a:ext>
                  </a:extLst>
                </p14:cNvPr>
                <p14:cNvContentPartPr/>
                <p14:nvPr/>
              </p14:nvContentPartPr>
              <p14:xfrm>
                <a:off x="801871" y="4473701"/>
                <a:ext cx="21960" cy="37080"/>
              </p14:xfrm>
            </p:contentPart>
          </mc:Choice>
          <mc:Fallback>
            <p:pic>
              <p:nvPicPr>
                <p:cNvPr id="92" name="Ink 91">
                  <a:extLst>
                    <a:ext uri="{FF2B5EF4-FFF2-40B4-BE49-F238E27FC236}">
                      <a16:creationId xmlns:a16="http://schemas.microsoft.com/office/drawing/2014/main" id="{8E624B8E-4C25-B423-AB22-FED1785E2044}"/>
                    </a:ext>
                  </a:extLst>
                </p:cNvPr>
                <p:cNvPicPr/>
                <p:nvPr/>
              </p:nvPicPr>
              <p:blipFill>
                <a:blip r:embed="rId183"/>
                <a:stretch>
                  <a:fillRect/>
                </a:stretch>
              </p:blipFill>
              <p:spPr>
                <a:xfrm>
                  <a:off x="792871" y="4464701"/>
                  <a:ext cx="396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88" name="Ink 87">
                  <a:extLst>
                    <a:ext uri="{FF2B5EF4-FFF2-40B4-BE49-F238E27FC236}">
                      <a16:creationId xmlns:a16="http://schemas.microsoft.com/office/drawing/2014/main" id="{2DD37B53-9228-ED23-2CA6-74739DC6D672}"/>
                    </a:ext>
                  </a:extLst>
                </p14:cNvPr>
                <p14:cNvContentPartPr/>
                <p14:nvPr/>
              </p14:nvContentPartPr>
              <p14:xfrm>
                <a:off x="4346071" y="4827581"/>
                <a:ext cx="360" cy="18000"/>
              </p14:xfrm>
            </p:contentPart>
          </mc:Choice>
          <mc:Fallback>
            <p:pic>
              <p:nvPicPr>
                <p:cNvPr id="88" name="Ink 87">
                  <a:extLst>
                    <a:ext uri="{FF2B5EF4-FFF2-40B4-BE49-F238E27FC236}">
                      <a16:creationId xmlns:a16="http://schemas.microsoft.com/office/drawing/2014/main" id="{2DD37B53-9228-ED23-2CA6-74739DC6D672}"/>
                    </a:ext>
                  </a:extLst>
                </p:cNvPr>
                <p:cNvPicPr/>
                <p:nvPr/>
              </p:nvPicPr>
              <p:blipFill>
                <a:blip r:embed="rId119"/>
                <a:stretch>
                  <a:fillRect/>
                </a:stretch>
              </p:blipFill>
              <p:spPr>
                <a:xfrm>
                  <a:off x="4337071" y="4818581"/>
                  <a:ext cx="180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84" name="Ink 83">
                  <a:extLst>
                    <a:ext uri="{FF2B5EF4-FFF2-40B4-BE49-F238E27FC236}">
                      <a16:creationId xmlns:a16="http://schemas.microsoft.com/office/drawing/2014/main" id="{78F7A732-66BA-8C3E-82F5-A462CAE7814B}"/>
                    </a:ext>
                  </a:extLst>
                </p14:cNvPr>
                <p14:cNvContentPartPr/>
                <p14:nvPr/>
              </p14:nvContentPartPr>
              <p14:xfrm>
                <a:off x="3028111" y="4083821"/>
                <a:ext cx="567000" cy="16560"/>
              </p14:xfrm>
            </p:contentPart>
          </mc:Choice>
          <mc:Fallback>
            <p:pic>
              <p:nvPicPr>
                <p:cNvPr id="84" name="Ink 83">
                  <a:extLst>
                    <a:ext uri="{FF2B5EF4-FFF2-40B4-BE49-F238E27FC236}">
                      <a16:creationId xmlns:a16="http://schemas.microsoft.com/office/drawing/2014/main" id="{78F7A732-66BA-8C3E-82F5-A462CAE7814B}"/>
                    </a:ext>
                  </a:extLst>
                </p:cNvPr>
                <p:cNvPicPr/>
                <p:nvPr/>
              </p:nvPicPr>
              <p:blipFill>
                <a:blip r:embed="rId186"/>
                <a:stretch>
                  <a:fillRect/>
                </a:stretch>
              </p:blipFill>
              <p:spPr>
                <a:xfrm>
                  <a:off x="3019111" y="4075181"/>
                  <a:ext cx="584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85" name="Ink 84">
                  <a:extLst>
                    <a:ext uri="{FF2B5EF4-FFF2-40B4-BE49-F238E27FC236}">
                      <a16:creationId xmlns:a16="http://schemas.microsoft.com/office/drawing/2014/main" id="{E216E1CA-5C83-84A5-ED2A-E9F9754B334B}"/>
                    </a:ext>
                  </a:extLst>
                </p14:cNvPr>
                <p14:cNvContentPartPr/>
                <p14:nvPr/>
              </p14:nvContentPartPr>
              <p14:xfrm>
                <a:off x="3804631" y="4030901"/>
                <a:ext cx="539640" cy="21240"/>
              </p14:xfrm>
            </p:contentPart>
          </mc:Choice>
          <mc:Fallback>
            <p:pic>
              <p:nvPicPr>
                <p:cNvPr id="85" name="Ink 84">
                  <a:extLst>
                    <a:ext uri="{FF2B5EF4-FFF2-40B4-BE49-F238E27FC236}">
                      <a16:creationId xmlns:a16="http://schemas.microsoft.com/office/drawing/2014/main" id="{E216E1CA-5C83-84A5-ED2A-E9F9754B334B}"/>
                    </a:ext>
                  </a:extLst>
                </p:cNvPr>
                <p:cNvPicPr/>
                <p:nvPr/>
              </p:nvPicPr>
              <p:blipFill>
                <a:blip r:embed="rId188"/>
                <a:stretch>
                  <a:fillRect/>
                </a:stretch>
              </p:blipFill>
              <p:spPr>
                <a:xfrm>
                  <a:off x="3795991" y="4021901"/>
                  <a:ext cx="5572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6" name="Ink 85">
                  <a:extLst>
                    <a:ext uri="{FF2B5EF4-FFF2-40B4-BE49-F238E27FC236}">
                      <a16:creationId xmlns:a16="http://schemas.microsoft.com/office/drawing/2014/main" id="{6191CD13-36C2-0AF5-28FC-DE12D08C2282}"/>
                    </a:ext>
                  </a:extLst>
                </p14:cNvPr>
                <p14:cNvContentPartPr/>
                <p14:nvPr/>
              </p14:nvContentPartPr>
              <p14:xfrm>
                <a:off x="4394671" y="4040981"/>
                <a:ext cx="11160" cy="140040"/>
              </p14:xfrm>
            </p:contentPart>
          </mc:Choice>
          <mc:Fallback>
            <p:pic>
              <p:nvPicPr>
                <p:cNvPr id="86" name="Ink 85">
                  <a:extLst>
                    <a:ext uri="{FF2B5EF4-FFF2-40B4-BE49-F238E27FC236}">
                      <a16:creationId xmlns:a16="http://schemas.microsoft.com/office/drawing/2014/main" id="{6191CD13-36C2-0AF5-28FC-DE12D08C2282}"/>
                    </a:ext>
                  </a:extLst>
                </p:cNvPr>
                <p:cNvPicPr/>
                <p:nvPr/>
              </p:nvPicPr>
              <p:blipFill>
                <a:blip r:embed="rId190"/>
                <a:stretch>
                  <a:fillRect/>
                </a:stretch>
              </p:blipFill>
              <p:spPr>
                <a:xfrm>
                  <a:off x="4386031" y="4032341"/>
                  <a:ext cx="28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87" name="Ink 86">
                  <a:extLst>
                    <a:ext uri="{FF2B5EF4-FFF2-40B4-BE49-F238E27FC236}">
                      <a16:creationId xmlns:a16="http://schemas.microsoft.com/office/drawing/2014/main" id="{585C1102-C95F-D75D-CFE4-ACD40D6A65B9}"/>
                    </a:ext>
                  </a:extLst>
                </p14:cNvPr>
                <p14:cNvContentPartPr/>
                <p14:nvPr/>
              </p14:nvContentPartPr>
              <p14:xfrm>
                <a:off x="4394311" y="4266701"/>
                <a:ext cx="60480" cy="322200"/>
              </p14:xfrm>
            </p:contentPart>
          </mc:Choice>
          <mc:Fallback>
            <p:pic>
              <p:nvPicPr>
                <p:cNvPr id="87" name="Ink 86">
                  <a:extLst>
                    <a:ext uri="{FF2B5EF4-FFF2-40B4-BE49-F238E27FC236}">
                      <a16:creationId xmlns:a16="http://schemas.microsoft.com/office/drawing/2014/main" id="{585C1102-C95F-D75D-CFE4-ACD40D6A65B9}"/>
                    </a:ext>
                  </a:extLst>
                </p:cNvPr>
                <p:cNvPicPr/>
                <p:nvPr/>
              </p:nvPicPr>
              <p:blipFill>
                <a:blip r:embed="rId192"/>
                <a:stretch>
                  <a:fillRect/>
                </a:stretch>
              </p:blipFill>
              <p:spPr>
                <a:xfrm>
                  <a:off x="4385311" y="4258061"/>
                  <a:ext cx="781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6" name="Ink 105">
                  <a:extLst>
                    <a:ext uri="{FF2B5EF4-FFF2-40B4-BE49-F238E27FC236}">
                      <a16:creationId xmlns:a16="http://schemas.microsoft.com/office/drawing/2014/main" id="{813B6C60-570A-84CC-E437-89E0EC144FE3}"/>
                    </a:ext>
                  </a:extLst>
                </p14:cNvPr>
                <p14:cNvContentPartPr/>
                <p14:nvPr/>
              </p14:nvContentPartPr>
              <p14:xfrm>
                <a:off x="3303511" y="4570181"/>
                <a:ext cx="2896200" cy="1193760"/>
              </p14:xfrm>
            </p:contentPart>
          </mc:Choice>
          <mc:Fallback>
            <p:pic>
              <p:nvPicPr>
                <p:cNvPr id="106" name="Ink 105">
                  <a:extLst>
                    <a:ext uri="{FF2B5EF4-FFF2-40B4-BE49-F238E27FC236}">
                      <a16:creationId xmlns:a16="http://schemas.microsoft.com/office/drawing/2014/main" id="{813B6C60-570A-84CC-E437-89E0EC144FE3}"/>
                    </a:ext>
                  </a:extLst>
                </p:cNvPr>
                <p:cNvPicPr/>
                <p:nvPr/>
              </p:nvPicPr>
              <p:blipFill>
                <a:blip r:embed="rId194"/>
                <a:stretch>
                  <a:fillRect/>
                </a:stretch>
              </p:blipFill>
              <p:spPr>
                <a:xfrm>
                  <a:off x="3294871" y="4561541"/>
                  <a:ext cx="2913840" cy="12114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7" name="Ink 106">
                  <a:extLst>
                    <a:ext uri="{FF2B5EF4-FFF2-40B4-BE49-F238E27FC236}">
                      <a16:creationId xmlns:a16="http://schemas.microsoft.com/office/drawing/2014/main" id="{AB8F3664-5322-4712-AEB0-F18724044838}"/>
                    </a:ext>
                  </a:extLst>
                </p14:cNvPr>
                <p14:cNvContentPartPr/>
                <p14:nvPr/>
              </p14:nvContentPartPr>
              <p14:xfrm>
                <a:off x="3354631" y="4701941"/>
                <a:ext cx="67320" cy="7920"/>
              </p14:xfrm>
            </p:contentPart>
          </mc:Choice>
          <mc:Fallback>
            <p:pic>
              <p:nvPicPr>
                <p:cNvPr id="107" name="Ink 106">
                  <a:extLst>
                    <a:ext uri="{FF2B5EF4-FFF2-40B4-BE49-F238E27FC236}">
                      <a16:creationId xmlns:a16="http://schemas.microsoft.com/office/drawing/2014/main" id="{AB8F3664-5322-4712-AEB0-F18724044838}"/>
                    </a:ext>
                  </a:extLst>
                </p:cNvPr>
                <p:cNvPicPr/>
                <p:nvPr/>
              </p:nvPicPr>
              <p:blipFill>
                <a:blip r:embed="rId196"/>
                <a:stretch>
                  <a:fillRect/>
                </a:stretch>
              </p:blipFill>
              <p:spPr>
                <a:xfrm>
                  <a:off x="3345991" y="4692941"/>
                  <a:ext cx="849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08" name="Ink 107">
                  <a:extLst>
                    <a:ext uri="{FF2B5EF4-FFF2-40B4-BE49-F238E27FC236}">
                      <a16:creationId xmlns:a16="http://schemas.microsoft.com/office/drawing/2014/main" id="{F44ECD62-FB24-A6EF-500D-B44B09E866BA}"/>
                    </a:ext>
                  </a:extLst>
                </p14:cNvPr>
                <p14:cNvContentPartPr/>
                <p14:nvPr/>
              </p14:nvContentPartPr>
              <p14:xfrm>
                <a:off x="3313231" y="4689701"/>
                <a:ext cx="336960" cy="19080"/>
              </p14:xfrm>
            </p:contentPart>
          </mc:Choice>
          <mc:Fallback>
            <p:pic>
              <p:nvPicPr>
                <p:cNvPr id="108" name="Ink 107">
                  <a:extLst>
                    <a:ext uri="{FF2B5EF4-FFF2-40B4-BE49-F238E27FC236}">
                      <a16:creationId xmlns:a16="http://schemas.microsoft.com/office/drawing/2014/main" id="{F44ECD62-FB24-A6EF-500D-B44B09E866BA}"/>
                    </a:ext>
                  </a:extLst>
                </p:cNvPr>
                <p:cNvPicPr/>
                <p:nvPr/>
              </p:nvPicPr>
              <p:blipFill>
                <a:blip r:embed="rId198"/>
                <a:stretch>
                  <a:fillRect/>
                </a:stretch>
              </p:blipFill>
              <p:spPr>
                <a:xfrm>
                  <a:off x="3304591" y="4681061"/>
                  <a:ext cx="354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9" name="Ink 108">
                  <a:extLst>
                    <a:ext uri="{FF2B5EF4-FFF2-40B4-BE49-F238E27FC236}">
                      <a16:creationId xmlns:a16="http://schemas.microsoft.com/office/drawing/2014/main" id="{60EBFF61-39EB-88BC-586C-982EAD9B48A8}"/>
                    </a:ext>
                  </a:extLst>
                </p14:cNvPr>
                <p14:cNvContentPartPr/>
                <p14:nvPr/>
              </p14:nvContentPartPr>
              <p14:xfrm>
                <a:off x="3953671" y="4795901"/>
                <a:ext cx="310320" cy="279720"/>
              </p14:xfrm>
            </p:contentPart>
          </mc:Choice>
          <mc:Fallback>
            <p:pic>
              <p:nvPicPr>
                <p:cNvPr id="109" name="Ink 108">
                  <a:extLst>
                    <a:ext uri="{FF2B5EF4-FFF2-40B4-BE49-F238E27FC236}">
                      <a16:creationId xmlns:a16="http://schemas.microsoft.com/office/drawing/2014/main" id="{60EBFF61-39EB-88BC-586C-982EAD9B48A8}"/>
                    </a:ext>
                  </a:extLst>
                </p:cNvPr>
                <p:cNvPicPr/>
                <p:nvPr/>
              </p:nvPicPr>
              <p:blipFill>
                <a:blip r:embed="rId200"/>
                <a:stretch>
                  <a:fillRect/>
                </a:stretch>
              </p:blipFill>
              <p:spPr>
                <a:xfrm>
                  <a:off x="3944671" y="4787261"/>
                  <a:ext cx="3279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0" name="Ink 109">
                  <a:extLst>
                    <a:ext uri="{FF2B5EF4-FFF2-40B4-BE49-F238E27FC236}">
                      <a16:creationId xmlns:a16="http://schemas.microsoft.com/office/drawing/2014/main" id="{9ACFE4F5-CF4A-4FE7-8E3B-0FBD50A46A2D}"/>
                    </a:ext>
                  </a:extLst>
                </p14:cNvPr>
                <p14:cNvContentPartPr/>
                <p14:nvPr/>
              </p14:nvContentPartPr>
              <p14:xfrm>
                <a:off x="4275511" y="4895981"/>
                <a:ext cx="207000" cy="124920"/>
              </p14:xfrm>
            </p:contentPart>
          </mc:Choice>
          <mc:Fallback>
            <p:pic>
              <p:nvPicPr>
                <p:cNvPr id="110" name="Ink 109">
                  <a:extLst>
                    <a:ext uri="{FF2B5EF4-FFF2-40B4-BE49-F238E27FC236}">
                      <a16:creationId xmlns:a16="http://schemas.microsoft.com/office/drawing/2014/main" id="{9ACFE4F5-CF4A-4FE7-8E3B-0FBD50A46A2D}"/>
                    </a:ext>
                  </a:extLst>
                </p:cNvPr>
                <p:cNvPicPr/>
                <p:nvPr/>
              </p:nvPicPr>
              <p:blipFill>
                <a:blip r:embed="rId202"/>
                <a:stretch>
                  <a:fillRect/>
                </a:stretch>
              </p:blipFill>
              <p:spPr>
                <a:xfrm>
                  <a:off x="4266511" y="4886981"/>
                  <a:ext cx="2246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11" name="Ink 110">
                  <a:extLst>
                    <a:ext uri="{FF2B5EF4-FFF2-40B4-BE49-F238E27FC236}">
                      <a16:creationId xmlns:a16="http://schemas.microsoft.com/office/drawing/2014/main" id="{34875FE9-052E-0925-5B19-082C21120353}"/>
                    </a:ext>
                  </a:extLst>
                </p14:cNvPr>
                <p14:cNvContentPartPr/>
                <p14:nvPr/>
              </p14:nvContentPartPr>
              <p14:xfrm>
                <a:off x="4502671" y="4856021"/>
                <a:ext cx="419400" cy="318600"/>
              </p14:xfrm>
            </p:contentPart>
          </mc:Choice>
          <mc:Fallback>
            <p:pic>
              <p:nvPicPr>
                <p:cNvPr id="111" name="Ink 110">
                  <a:extLst>
                    <a:ext uri="{FF2B5EF4-FFF2-40B4-BE49-F238E27FC236}">
                      <a16:creationId xmlns:a16="http://schemas.microsoft.com/office/drawing/2014/main" id="{34875FE9-052E-0925-5B19-082C21120353}"/>
                    </a:ext>
                  </a:extLst>
                </p:cNvPr>
                <p:cNvPicPr/>
                <p:nvPr/>
              </p:nvPicPr>
              <p:blipFill>
                <a:blip r:embed="rId204"/>
                <a:stretch>
                  <a:fillRect/>
                </a:stretch>
              </p:blipFill>
              <p:spPr>
                <a:xfrm>
                  <a:off x="4493671" y="4847021"/>
                  <a:ext cx="4370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2" name="Ink 111">
                  <a:extLst>
                    <a:ext uri="{FF2B5EF4-FFF2-40B4-BE49-F238E27FC236}">
                      <a16:creationId xmlns:a16="http://schemas.microsoft.com/office/drawing/2014/main" id="{F64BA3F7-87E5-6991-D294-CEC90A4A6D3E}"/>
                    </a:ext>
                  </a:extLst>
                </p14:cNvPr>
                <p14:cNvContentPartPr/>
                <p14:nvPr/>
              </p14:nvContentPartPr>
              <p14:xfrm>
                <a:off x="4925311" y="4885181"/>
                <a:ext cx="128520" cy="120600"/>
              </p14:xfrm>
            </p:contentPart>
          </mc:Choice>
          <mc:Fallback>
            <p:pic>
              <p:nvPicPr>
                <p:cNvPr id="112" name="Ink 111">
                  <a:extLst>
                    <a:ext uri="{FF2B5EF4-FFF2-40B4-BE49-F238E27FC236}">
                      <a16:creationId xmlns:a16="http://schemas.microsoft.com/office/drawing/2014/main" id="{F64BA3F7-87E5-6991-D294-CEC90A4A6D3E}"/>
                    </a:ext>
                  </a:extLst>
                </p:cNvPr>
                <p:cNvPicPr/>
                <p:nvPr/>
              </p:nvPicPr>
              <p:blipFill>
                <a:blip r:embed="rId206"/>
                <a:stretch>
                  <a:fillRect/>
                </a:stretch>
              </p:blipFill>
              <p:spPr>
                <a:xfrm>
                  <a:off x="4916311" y="4876181"/>
                  <a:ext cx="146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5" name="Ink 114">
                  <a:extLst>
                    <a:ext uri="{FF2B5EF4-FFF2-40B4-BE49-F238E27FC236}">
                      <a16:creationId xmlns:a16="http://schemas.microsoft.com/office/drawing/2014/main" id="{FF53ADD7-210C-4CA0-6BF3-E2E191FB3861}"/>
                    </a:ext>
                  </a:extLst>
                </p14:cNvPr>
                <p14:cNvContentPartPr/>
                <p14:nvPr/>
              </p14:nvContentPartPr>
              <p14:xfrm>
                <a:off x="2949631" y="3930821"/>
                <a:ext cx="14400" cy="99720"/>
              </p14:xfrm>
            </p:contentPart>
          </mc:Choice>
          <mc:Fallback>
            <p:pic>
              <p:nvPicPr>
                <p:cNvPr id="115" name="Ink 114">
                  <a:extLst>
                    <a:ext uri="{FF2B5EF4-FFF2-40B4-BE49-F238E27FC236}">
                      <a16:creationId xmlns:a16="http://schemas.microsoft.com/office/drawing/2014/main" id="{FF53ADD7-210C-4CA0-6BF3-E2E191FB3861}"/>
                    </a:ext>
                  </a:extLst>
                </p:cNvPr>
                <p:cNvPicPr/>
                <p:nvPr/>
              </p:nvPicPr>
              <p:blipFill>
                <a:blip r:embed="rId208"/>
                <a:stretch>
                  <a:fillRect/>
                </a:stretch>
              </p:blipFill>
              <p:spPr>
                <a:xfrm>
                  <a:off x="2940631" y="3921821"/>
                  <a:ext cx="320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16" name="Ink 115">
                  <a:extLst>
                    <a:ext uri="{FF2B5EF4-FFF2-40B4-BE49-F238E27FC236}">
                      <a16:creationId xmlns:a16="http://schemas.microsoft.com/office/drawing/2014/main" id="{8BE36577-AB8D-03CD-1EEE-3EF1C4D272F5}"/>
                    </a:ext>
                  </a:extLst>
                </p14:cNvPr>
                <p14:cNvContentPartPr/>
                <p14:nvPr/>
              </p14:nvContentPartPr>
              <p14:xfrm>
                <a:off x="2930191" y="3832181"/>
                <a:ext cx="2160" cy="2520"/>
              </p14:xfrm>
            </p:contentPart>
          </mc:Choice>
          <mc:Fallback>
            <p:pic>
              <p:nvPicPr>
                <p:cNvPr id="116" name="Ink 115">
                  <a:extLst>
                    <a:ext uri="{FF2B5EF4-FFF2-40B4-BE49-F238E27FC236}">
                      <a16:creationId xmlns:a16="http://schemas.microsoft.com/office/drawing/2014/main" id="{8BE36577-AB8D-03CD-1EEE-3EF1C4D272F5}"/>
                    </a:ext>
                  </a:extLst>
                </p:cNvPr>
                <p:cNvPicPr/>
                <p:nvPr/>
              </p:nvPicPr>
              <p:blipFill>
                <a:blip r:embed="rId103"/>
                <a:stretch>
                  <a:fillRect/>
                </a:stretch>
              </p:blipFill>
              <p:spPr>
                <a:xfrm>
                  <a:off x="2921191" y="3823541"/>
                  <a:ext cx="198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7" name="Ink 116">
                  <a:extLst>
                    <a:ext uri="{FF2B5EF4-FFF2-40B4-BE49-F238E27FC236}">
                      <a16:creationId xmlns:a16="http://schemas.microsoft.com/office/drawing/2014/main" id="{EEA7558E-33A1-DF3B-CDA9-7772BACE50C9}"/>
                    </a:ext>
                  </a:extLst>
                </p14:cNvPr>
                <p14:cNvContentPartPr/>
                <p14:nvPr/>
              </p14:nvContentPartPr>
              <p14:xfrm>
                <a:off x="2989231" y="3935141"/>
                <a:ext cx="129240" cy="84960"/>
              </p14:xfrm>
            </p:contentPart>
          </mc:Choice>
          <mc:Fallback>
            <p:pic>
              <p:nvPicPr>
                <p:cNvPr id="117" name="Ink 116">
                  <a:extLst>
                    <a:ext uri="{FF2B5EF4-FFF2-40B4-BE49-F238E27FC236}">
                      <a16:creationId xmlns:a16="http://schemas.microsoft.com/office/drawing/2014/main" id="{EEA7558E-33A1-DF3B-CDA9-7772BACE50C9}"/>
                    </a:ext>
                  </a:extLst>
                </p:cNvPr>
                <p:cNvPicPr/>
                <p:nvPr/>
              </p:nvPicPr>
              <p:blipFill>
                <a:blip r:embed="rId211"/>
                <a:stretch>
                  <a:fillRect/>
                </a:stretch>
              </p:blipFill>
              <p:spPr>
                <a:xfrm>
                  <a:off x="2980231" y="3926501"/>
                  <a:ext cx="1468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8" name="Ink 117">
                  <a:extLst>
                    <a:ext uri="{FF2B5EF4-FFF2-40B4-BE49-F238E27FC236}">
                      <a16:creationId xmlns:a16="http://schemas.microsoft.com/office/drawing/2014/main" id="{F3DDAEDE-E41C-4CB4-9931-7756B44F07BD}"/>
                    </a:ext>
                  </a:extLst>
                </p14:cNvPr>
                <p14:cNvContentPartPr/>
                <p14:nvPr/>
              </p14:nvContentPartPr>
              <p14:xfrm>
                <a:off x="3172471" y="3853061"/>
                <a:ext cx="160920" cy="169560"/>
              </p14:xfrm>
            </p:contentPart>
          </mc:Choice>
          <mc:Fallback>
            <p:pic>
              <p:nvPicPr>
                <p:cNvPr id="118" name="Ink 117">
                  <a:extLst>
                    <a:ext uri="{FF2B5EF4-FFF2-40B4-BE49-F238E27FC236}">
                      <a16:creationId xmlns:a16="http://schemas.microsoft.com/office/drawing/2014/main" id="{F3DDAEDE-E41C-4CB4-9931-7756B44F07BD}"/>
                    </a:ext>
                  </a:extLst>
                </p:cNvPr>
                <p:cNvPicPr/>
                <p:nvPr/>
              </p:nvPicPr>
              <p:blipFill>
                <a:blip r:embed="rId213"/>
                <a:stretch>
                  <a:fillRect/>
                </a:stretch>
              </p:blipFill>
              <p:spPr>
                <a:xfrm>
                  <a:off x="3163831" y="3844421"/>
                  <a:ext cx="1785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9" name="Ink 118">
                  <a:extLst>
                    <a:ext uri="{FF2B5EF4-FFF2-40B4-BE49-F238E27FC236}">
                      <a16:creationId xmlns:a16="http://schemas.microsoft.com/office/drawing/2014/main" id="{E84F6CAA-8539-FE2E-EEE0-8C6ECBC0A595}"/>
                    </a:ext>
                  </a:extLst>
                </p14:cNvPr>
                <p14:cNvContentPartPr/>
                <p14:nvPr/>
              </p14:nvContentPartPr>
              <p14:xfrm>
                <a:off x="3372631" y="3929021"/>
                <a:ext cx="82800" cy="113400"/>
              </p14:xfrm>
            </p:contentPart>
          </mc:Choice>
          <mc:Fallback>
            <p:pic>
              <p:nvPicPr>
                <p:cNvPr id="119" name="Ink 118">
                  <a:extLst>
                    <a:ext uri="{FF2B5EF4-FFF2-40B4-BE49-F238E27FC236}">
                      <a16:creationId xmlns:a16="http://schemas.microsoft.com/office/drawing/2014/main" id="{E84F6CAA-8539-FE2E-EEE0-8C6ECBC0A595}"/>
                    </a:ext>
                  </a:extLst>
                </p:cNvPr>
                <p:cNvPicPr/>
                <p:nvPr/>
              </p:nvPicPr>
              <p:blipFill>
                <a:blip r:embed="rId215"/>
                <a:stretch>
                  <a:fillRect/>
                </a:stretch>
              </p:blipFill>
              <p:spPr>
                <a:xfrm>
                  <a:off x="3363991" y="3920381"/>
                  <a:ext cx="100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0" name="Ink 119">
                  <a:extLst>
                    <a:ext uri="{FF2B5EF4-FFF2-40B4-BE49-F238E27FC236}">
                      <a16:creationId xmlns:a16="http://schemas.microsoft.com/office/drawing/2014/main" id="{63DFDEB3-7451-4E81-6AD9-65DDBF5F3E7E}"/>
                    </a:ext>
                  </a:extLst>
                </p14:cNvPr>
                <p14:cNvContentPartPr/>
                <p14:nvPr/>
              </p14:nvContentPartPr>
              <p14:xfrm>
                <a:off x="3521311" y="3876101"/>
                <a:ext cx="85320" cy="127440"/>
              </p14:xfrm>
            </p:contentPart>
          </mc:Choice>
          <mc:Fallback>
            <p:pic>
              <p:nvPicPr>
                <p:cNvPr id="120" name="Ink 119">
                  <a:extLst>
                    <a:ext uri="{FF2B5EF4-FFF2-40B4-BE49-F238E27FC236}">
                      <a16:creationId xmlns:a16="http://schemas.microsoft.com/office/drawing/2014/main" id="{63DFDEB3-7451-4E81-6AD9-65DDBF5F3E7E}"/>
                    </a:ext>
                  </a:extLst>
                </p:cNvPr>
                <p:cNvPicPr/>
                <p:nvPr/>
              </p:nvPicPr>
              <p:blipFill>
                <a:blip r:embed="rId217"/>
                <a:stretch>
                  <a:fillRect/>
                </a:stretch>
              </p:blipFill>
              <p:spPr>
                <a:xfrm>
                  <a:off x="3512671" y="3867461"/>
                  <a:ext cx="1029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1" name="Ink 120">
                  <a:extLst>
                    <a:ext uri="{FF2B5EF4-FFF2-40B4-BE49-F238E27FC236}">
                      <a16:creationId xmlns:a16="http://schemas.microsoft.com/office/drawing/2014/main" id="{A32532A7-1A9F-5A3F-BD1C-7A7E934883F3}"/>
                    </a:ext>
                  </a:extLst>
                </p14:cNvPr>
                <p14:cNvContentPartPr/>
                <p14:nvPr/>
              </p14:nvContentPartPr>
              <p14:xfrm>
                <a:off x="3655231" y="3893381"/>
                <a:ext cx="28800" cy="107640"/>
              </p14:xfrm>
            </p:contentPart>
          </mc:Choice>
          <mc:Fallback>
            <p:pic>
              <p:nvPicPr>
                <p:cNvPr id="121" name="Ink 120">
                  <a:extLst>
                    <a:ext uri="{FF2B5EF4-FFF2-40B4-BE49-F238E27FC236}">
                      <a16:creationId xmlns:a16="http://schemas.microsoft.com/office/drawing/2014/main" id="{A32532A7-1A9F-5A3F-BD1C-7A7E934883F3}"/>
                    </a:ext>
                  </a:extLst>
                </p:cNvPr>
                <p:cNvPicPr/>
                <p:nvPr/>
              </p:nvPicPr>
              <p:blipFill>
                <a:blip r:embed="rId219"/>
                <a:stretch>
                  <a:fillRect/>
                </a:stretch>
              </p:blipFill>
              <p:spPr>
                <a:xfrm>
                  <a:off x="3646591" y="3884741"/>
                  <a:ext cx="464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2" name="Ink 121">
                  <a:extLst>
                    <a:ext uri="{FF2B5EF4-FFF2-40B4-BE49-F238E27FC236}">
                      <a16:creationId xmlns:a16="http://schemas.microsoft.com/office/drawing/2014/main" id="{05EE15F2-9F39-9991-2857-70861505818C}"/>
                    </a:ext>
                  </a:extLst>
                </p14:cNvPr>
                <p14:cNvContentPartPr/>
                <p14:nvPr/>
              </p14:nvContentPartPr>
              <p14:xfrm>
                <a:off x="3661351" y="3795101"/>
                <a:ext cx="6480" cy="10440"/>
              </p14:xfrm>
            </p:contentPart>
          </mc:Choice>
          <mc:Fallback>
            <p:pic>
              <p:nvPicPr>
                <p:cNvPr id="122" name="Ink 121">
                  <a:extLst>
                    <a:ext uri="{FF2B5EF4-FFF2-40B4-BE49-F238E27FC236}">
                      <a16:creationId xmlns:a16="http://schemas.microsoft.com/office/drawing/2014/main" id="{05EE15F2-9F39-9991-2857-70861505818C}"/>
                    </a:ext>
                  </a:extLst>
                </p:cNvPr>
                <p:cNvPicPr/>
                <p:nvPr/>
              </p:nvPicPr>
              <p:blipFill>
                <a:blip r:embed="rId221"/>
                <a:stretch>
                  <a:fillRect/>
                </a:stretch>
              </p:blipFill>
              <p:spPr>
                <a:xfrm>
                  <a:off x="3652351" y="3786101"/>
                  <a:ext cx="24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3" name="Ink 122">
                  <a:extLst>
                    <a:ext uri="{FF2B5EF4-FFF2-40B4-BE49-F238E27FC236}">
                      <a16:creationId xmlns:a16="http://schemas.microsoft.com/office/drawing/2014/main" id="{BAB4718A-5874-D598-8A52-8608FBE6A716}"/>
                    </a:ext>
                  </a:extLst>
                </p14:cNvPr>
                <p14:cNvContentPartPr/>
                <p14:nvPr/>
              </p14:nvContentPartPr>
              <p14:xfrm>
                <a:off x="3735871" y="3765581"/>
                <a:ext cx="110160" cy="239760"/>
              </p14:xfrm>
            </p:contentPart>
          </mc:Choice>
          <mc:Fallback>
            <p:pic>
              <p:nvPicPr>
                <p:cNvPr id="123" name="Ink 122">
                  <a:extLst>
                    <a:ext uri="{FF2B5EF4-FFF2-40B4-BE49-F238E27FC236}">
                      <a16:creationId xmlns:a16="http://schemas.microsoft.com/office/drawing/2014/main" id="{BAB4718A-5874-D598-8A52-8608FBE6A716}"/>
                    </a:ext>
                  </a:extLst>
                </p:cNvPr>
                <p:cNvPicPr/>
                <p:nvPr/>
              </p:nvPicPr>
              <p:blipFill>
                <a:blip r:embed="rId223"/>
                <a:stretch>
                  <a:fillRect/>
                </a:stretch>
              </p:blipFill>
              <p:spPr>
                <a:xfrm>
                  <a:off x="3727231" y="3756941"/>
                  <a:ext cx="1278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5" name="Ink 124">
                  <a:extLst>
                    <a:ext uri="{FF2B5EF4-FFF2-40B4-BE49-F238E27FC236}">
                      <a16:creationId xmlns:a16="http://schemas.microsoft.com/office/drawing/2014/main" id="{37CEDBCC-2761-1058-6454-85C34C464C53}"/>
                    </a:ext>
                  </a:extLst>
                </p14:cNvPr>
                <p14:cNvContentPartPr/>
                <p14:nvPr/>
              </p14:nvContentPartPr>
              <p14:xfrm>
                <a:off x="4051231" y="3778541"/>
                <a:ext cx="64080" cy="201600"/>
              </p14:xfrm>
            </p:contentPart>
          </mc:Choice>
          <mc:Fallback>
            <p:pic>
              <p:nvPicPr>
                <p:cNvPr id="125" name="Ink 124">
                  <a:extLst>
                    <a:ext uri="{FF2B5EF4-FFF2-40B4-BE49-F238E27FC236}">
                      <a16:creationId xmlns:a16="http://schemas.microsoft.com/office/drawing/2014/main" id="{37CEDBCC-2761-1058-6454-85C34C464C53}"/>
                    </a:ext>
                  </a:extLst>
                </p:cNvPr>
                <p:cNvPicPr/>
                <p:nvPr/>
              </p:nvPicPr>
              <p:blipFill>
                <a:blip r:embed="rId225"/>
                <a:stretch>
                  <a:fillRect/>
                </a:stretch>
              </p:blipFill>
              <p:spPr>
                <a:xfrm>
                  <a:off x="4042591" y="3769901"/>
                  <a:ext cx="817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6" name="Ink 125">
                  <a:extLst>
                    <a:ext uri="{FF2B5EF4-FFF2-40B4-BE49-F238E27FC236}">
                      <a16:creationId xmlns:a16="http://schemas.microsoft.com/office/drawing/2014/main" id="{7A6E662D-9D8D-FCB3-D3BE-4CD62FAE2920}"/>
                    </a:ext>
                  </a:extLst>
                </p14:cNvPr>
                <p14:cNvContentPartPr/>
                <p14:nvPr/>
              </p14:nvContentPartPr>
              <p14:xfrm>
                <a:off x="4182271" y="3659741"/>
                <a:ext cx="146880" cy="299520"/>
              </p14:xfrm>
            </p:contentPart>
          </mc:Choice>
          <mc:Fallback>
            <p:pic>
              <p:nvPicPr>
                <p:cNvPr id="126" name="Ink 125">
                  <a:extLst>
                    <a:ext uri="{FF2B5EF4-FFF2-40B4-BE49-F238E27FC236}">
                      <a16:creationId xmlns:a16="http://schemas.microsoft.com/office/drawing/2014/main" id="{7A6E662D-9D8D-FCB3-D3BE-4CD62FAE2920}"/>
                    </a:ext>
                  </a:extLst>
                </p:cNvPr>
                <p:cNvPicPr/>
                <p:nvPr/>
              </p:nvPicPr>
              <p:blipFill>
                <a:blip r:embed="rId227"/>
                <a:stretch>
                  <a:fillRect/>
                </a:stretch>
              </p:blipFill>
              <p:spPr>
                <a:xfrm>
                  <a:off x="4173271" y="3651101"/>
                  <a:ext cx="1645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7" name="Ink 126">
                  <a:extLst>
                    <a:ext uri="{FF2B5EF4-FFF2-40B4-BE49-F238E27FC236}">
                      <a16:creationId xmlns:a16="http://schemas.microsoft.com/office/drawing/2014/main" id="{AF66BBE0-E493-DD11-4139-98D664D5698F}"/>
                    </a:ext>
                  </a:extLst>
                </p14:cNvPr>
                <p14:cNvContentPartPr/>
                <p14:nvPr/>
              </p14:nvContentPartPr>
              <p14:xfrm>
                <a:off x="4356151" y="3806261"/>
                <a:ext cx="95400" cy="145800"/>
              </p14:xfrm>
            </p:contentPart>
          </mc:Choice>
          <mc:Fallback>
            <p:pic>
              <p:nvPicPr>
                <p:cNvPr id="127" name="Ink 126">
                  <a:extLst>
                    <a:ext uri="{FF2B5EF4-FFF2-40B4-BE49-F238E27FC236}">
                      <a16:creationId xmlns:a16="http://schemas.microsoft.com/office/drawing/2014/main" id="{AF66BBE0-E493-DD11-4139-98D664D5698F}"/>
                    </a:ext>
                  </a:extLst>
                </p:cNvPr>
                <p:cNvPicPr/>
                <p:nvPr/>
              </p:nvPicPr>
              <p:blipFill>
                <a:blip r:embed="rId229"/>
                <a:stretch>
                  <a:fillRect/>
                </a:stretch>
              </p:blipFill>
              <p:spPr>
                <a:xfrm>
                  <a:off x="4347151" y="3797261"/>
                  <a:ext cx="1130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8" name="Ink 127">
                  <a:extLst>
                    <a:ext uri="{FF2B5EF4-FFF2-40B4-BE49-F238E27FC236}">
                      <a16:creationId xmlns:a16="http://schemas.microsoft.com/office/drawing/2014/main" id="{DB48B6A4-A167-AF8B-220A-1BA5F17FEB2F}"/>
                    </a:ext>
                  </a:extLst>
                </p14:cNvPr>
                <p14:cNvContentPartPr/>
                <p14:nvPr/>
              </p14:nvContentPartPr>
              <p14:xfrm>
                <a:off x="4503031" y="3799421"/>
                <a:ext cx="97920" cy="132480"/>
              </p14:xfrm>
            </p:contentPart>
          </mc:Choice>
          <mc:Fallback>
            <p:pic>
              <p:nvPicPr>
                <p:cNvPr id="128" name="Ink 127">
                  <a:extLst>
                    <a:ext uri="{FF2B5EF4-FFF2-40B4-BE49-F238E27FC236}">
                      <a16:creationId xmlns:a16="http://schemas.microsoft.com/office/drawing/2014/main" id="{DB48B6A4-A167-AF8B-220A-1BA5F17FEB2F}"/>
                    </a:ext>
                  </a:extLst>
                </p:cNvPr>
                <p:cNvPicPr/>
                <p:nvPr/>
              </p:nvPicPr>
              <p:blipFill>
                <a:blip r:embed="rId231"/>
                <a:stretch>
                  <a:fillRect/>
                </a:stretch>
              </p:blipFill>
              <p:spPr>
                <a:xfrm>
                  <a:off x="4494031" y="3790421"/>
                  <a:ext cx="115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9" name="Ink 128">
                  <a:extLst>
                    <a:ext uri="{FF2B5EF4-FFF2-40B4-BE49-F238E27FC236}">
                      <a16:creationId xmlns:a16="http://schemas.microsoft.com/office/drawing/2014/main" id="{D06C7300-5508-B9F2-261C-3D368CDC383A}"/>
                    </a:ext>
                  </a:extLst>
                </p14:cNvPr>
                <p14:cNvContentPartPr/>
                <p14:nvPr/>
              </p14:nvContentPartPr>
              <p14:xfrm>
                <a:off x="4626511" y="3804821"/>
                <a:ext cx="68040" cy="118080"/>
              </p14:xfrm>
            </p:contentPart>
          </mc:Choice>
          <mc:Fallback>
            <p:pic>
              <p:nvPicPr>
                <p:cNvPr id="129" name="Ink 128">
                  <a:extLst>
                    <a:ext uri="{FF2B5EF4-FFF2-40B4-BE49-F238E27FC236}">
                      <a16:creationId xmlns:a16="http://schemas.microsoft.com/office/drawing/2014/main" id="{D06C7300-5508-B9F2-261C-3D368CDC383A}"/>
                    </a:ext>
                  </a:extLst>
                </p:cNvPr>
                <p:cNvPicPr/>
                <p:nvPr/>
              </p:nvPicPr>
              <p:blipFill>
                <a:blip r:embed="rId233"/>
                <a:stretch>
                  <a:fillRect/>
                </a:stretch>
              </p:blipFill>
              <p:spPr>
                <a:xfrm>
                  <a:off x="4617871" y="3796181"/>
                  <a:ext cx="856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0" name="Ink 129">
                  <a:extLst>
                    <a:ext uri="{FF2B5EF4-FFF2-40B4-BE49-F238E27FC236}">
                      <a16:creationId xmlns:a16="http://schemas.microsoft.com/office/drawing/2014/main" id="{30D5DC53-056F-5C6B-91C3-E392AB61EF51}"/>
                    </a:ext>
                  </a:extLst>
                </p14:cNvPr>
                <p14:cNvContentPartPr/>
                <p14:nvPr/>
              </p14:nvContentPartPr>
              <p14:xfrm>
                <a:off x="4729111" y="3795101"/>
                <a:ext cx="85320" cy="109800"/>
              </p14:xfrm>
            </p:contentPart>
          </mc:Choice>
          <mc:Fallback>
            <p:pic>
              <p:nvPicPr>
                <p:cNvPr id="130" name="Ink 129">
                  <a:extLst>
                    <a:ext uri="{FF2B5EF4-FFF2-40B4-BE49-F238E27FC236}">
                      <a16:creationId xmlns:a16="http://schemas.microsoft.com/office/drawing/2014/main" id="{30D5DC53-056F-5C6B-91C3-E392AB61EF51}"/>
                    </a:ext>
                  </a:extLst>
                </p:cNvPr>
                <p:cNvPicPr/>
                <p:nvPr/>
              </p:nvPicPr>
              <p:blipFill>
                <a:blip r:embed="rId235"/>
                <a:stretch>
                  <a:fillRect/>
                </a:stretch>
              </p:blipFill>
              <p:spPr>
                <a:xfrm>
                  <a:off x="4720111" y="3786461"/>
                  <a:ext cx="102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1" name="Ink 130">
                  <a:extLst>
                    <a:ext uri="{FF2B5EF4-FFF2-40B4-BE49-F238E27FC236}">
                      <a16:creationId xmlns:a16="http://schemas.microsoft.com/office/drawing/2014/main" id="{A6827994-065B-B0E4-54D5-8D329E4AE29F}"/>
                    </a:ext>
                  </a:extLst>
                </p14:cNvPr>
                <p14:cNvContentPartPr/>
                <p14:nvPr/>
              </p14:nvContentPartPr>
              <p14:xfrm>
                <a:off x="4824151" y="3704741"/>
                <a:ext cx="109080" cy="230040"/>
              </p14:xfrm>
            </p:contentPart>
          </mc:Choice>
          <mc:Fallback>
            <p:pic>
              <p:nvPicPr>
                <p:cNvPr id="131" name="Ink 130">
                  <a:extLst>
                    <a:ext uri="{FF2B5EF4-FFF2-40B4-BE49-F238E27FC236}">
                      <a16:creationId xmlns:a16="http://schemas.microsoft.com/office/drawing/2014/main" id="{A6827994-065B-B0E4-54D5-8D329E4AE29F}"/>
                    </a:ext>
                  </a:extLst>
                </p:cNvPr>
                <p:cNvPicPr/>
                <p:nvPr/>
              </p:nvPicPr>
              <p:blipFill>
                <a:blip r:embed="rId237"/>
                <a:stretch>
                  <a:fillRect/>
                </a:stretch>
              </p:blipFill>
              <p:spPr>
                <a:xfrm>
                  <a:off x="4815151" y="3695741"/>
                  <a:ext cx="1267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4" name="Ink 93">
                  <a:extLst>
                    <a:ext uri="{FF2B5EF4-FFF2-40B4-BE49-F238E27FC236}">
                      <a16:creationId xmlns:a16="http://schemas.microsoft.com/office/drawing/2014/main" id="{4F9AE8D0-1E00-A149-20AA-2950D413CA24}"/>
                    </a:ext>
                  </a:extLst>
                </p14:cNvPr>
                <p14:cNvContentPartPr/>
                <p14:nvPr/>
              </p14:nvContentPartPr>
              <p14:xfrm>
                <a:off x="406951" y="4689701"/>
                <a:ext cx="2131560" cy="1134000"/>
              </p14:xfrm>
            </p:contentPart>
          </mc:Choice>
          <mc:Fallback>
            <p:pic>
              <p:nvPicPr>
                <p:cNvPr id="94" name="Ink 93">
                  <a:extLst>
                    <a:ext uri="{FF2B5EF4-FFF2-40B4-BE49-F238E27FC236}">
                      <a16:creationId xmlns:a16="http://schemas.microsoft.com/office/drawing/2014/main" id="{4F9AE8D0-1E00-A149-20AA-2950D413CA24}"/>
                    </a:ext>
                  </a:extLst>
                </p:cNvPr>
                <p:cNvPicPr/>
                <p:nvPr/>
              </p:nvPicPr>
              <p:blipFill>
                <a:blip r:embed="rId239"/>
                <a:stretch>
                  <a:fillRect/>
                </a:stretch>
              </p:blipFill>
              <p:spPr>
                <a:xfrm>
                  <a:off x="398311" y="4681061"/>
                  <a:ext cx="2149200" cy="1151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5" name="Ink 94">
                  <a:extLst>
                    <a:ext uri="{FF2B5EF4-FFF2-40B4-BE49-F238E27FC236}">
                      <a16:creationId xmlns:a16="http://schemas.microsoft.com/office/drawing/2014/main" id="{243D02FD-34CD-4F99-6C46-047208EA6979}"/>
                    </a:ext>
                  </a:extLst>
                </p14:cNvPr>
                <p14:cNvContentPartPr/>
                <p14:nvPr/>
              </p14:nvContentPartPr>
              <p14:xfrm>
                <a:off x="639151" y="5182901"/>
                <a:ext cx="48960" cy="176040"/>
              </p14:xfrm>
            </p:contentPart>
          </mc:Choice>
          <mc:Fallback>
            <p:pic>
              <p:nvPicPr>
                <p:cNvPr id="95" name="Ink 94">
                  <a:extLst>
                    <a:ext uri="{FF2B5EF4-FFF2-40B4-BE49-F238E27FC236}">
                      <a16:creationId xmlns:a16="http://schemas.microsoft.com/office/drawing/2014/main" id="{243D02FD-34CD-4F99-6C46-047208EA6979}"/>
                    </a:ext>
                  </a:extLst>
                </p:cNvPr>
                <p:cNvPicPr/>
                <p:nvPr/>
              </p:nvPicPr>
              <p:blipFill>
                <a:blip r:embed="rId241"/>
                <a:stretch>
                  <a:fillRect/>
                </a:stretch>
              </p:blipFill>
              <p:spPr>
                <a:xfrm>
                  <a:off x="630151" y="5173901"/>
                  <a:ext cx="666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6" name="Ink 95">
                  <a:extLst>
                    <a:ext uri="{FF2B5EF4-FFF2-40B4-BE49-F238E27FC236}">
                      <a16:creationId xmlns:a16="http://schemas.microsoft.com/office/drawing/2014/main" id="{977061D1-4716-0DFC-0B7F-C986998DF9A3}"/>
                    </a:ext>
                  </a:extLst>
                </p14:cNvPr>
                <p14:cNvContentPartPr/>
                <p14:nvPr/>
              </p14:nvContentPartPr>
              <p14:xfrm>
                <a:off x="581911" y="4966901"/>
                <a:ext cx="195480" cy="207360"/>
              </p14:xfrm>
            </p:contentPart>
          </mc:Choice>
          <mc:Fallback>
            <p:pic>
              <p:nvPicPr>
                <p:cNvPr id="96" name="Ink 95">
                  <a:extLst>
                    <a:ext uri="{FF2B5EF4-FFF2-40B4-BE49-F238E27FC236}">
                      <a16:creationId xmlns:a16="http://schemas.microsoft.com/office/drawing/2014/main" id="{977061D1-4716-0DFC-0B7F-C986998DF9A3}"/>
                    </a:ext>
                  </a:extLst>
                </p:cNvPr>
                <p:cNvPicPr/>
                <p:nvPr/>
              </p:nvPicPr>
              <p:blipFill>
                <a:blip r:embed="rId243"/>
                <a:stretch>
                  <a:fillRect/>
                </a:stretch>
              </p:blipFill>
              <p:spPr>
                <a:xfrm>
                  <a:off x="573271" y="4958261"/>
                  <a:ext cx="2131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7" name="Ink 96">
                  <a:extLst>
                    <a:ext uri="{FF2B5EF4-FFF2-40B4-BE49-F238E27FC236}">
                      <a16:creationId xmlns:a16="http://schemas.microsoft.com/office/drawing/2014/main" id="{F1B1DBC9-09CD-9569-423E-0CC487E74428}"/>
                    </a:ext>
                  </a:extLst>
                </p14:cNvPr>
                <p14:cNvContentPartPr/>
                <p14:nvPr/>
              </p14:nvContentPartPr>
              <p14:xfrm>
                <a:off x="815911" y="5135741"/>
                <a:ext cx="129960" cy="140040"/>
              </p14:xfrm>
            </p:contentPart>
          </mc:Choice>
          <mc:Fallback>
            <p:pic>
              <p:nvPicPr>
                <p:cNvPr id="97" name="Ink 96">
                  <a:extLst>
                    <a:ext uri="{FF2B5EF4-FFF2-40B4-BE49-F238E27FC236}">
                      <a16:creationId xmlns:a16="http://schemas.microsoft.com/office/drawing/2014/main" id="{F1B1DBC9-09CD-9569-423E-0CC487E74428}"/>
                    </a:ext>
                  </a:extLst>
                </p:cNvPr>
                <p:cNvPicPr/>
                <p:nvPr/>
              </p:nvPicPr>
              <p:blipFill>
                <a:blip r:embed="rId245"/>
                <a:stretch>
                  <a:fillRect/>
                </a:stretch>
              </p:blipFill>
              <p:spPr>
                <a:xfrm>
                  <a:off x="807271" y="5127101"/>
                  <a:ext cx="1476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98" name="Ink 97">
                  <a:extLst>
                    <a:ext uri="{FF2B5EF4-FFF2-40B4-BE49-F238E27FC236}">
                      <a16:creationId xmlns:a16="http://schemas.microsoft.com/office/drawing/2014/main" id="{AD753B72-E081-1E29-AEFB-5D428B905763}"/>
                    </a:ext>
                  </a:extLst>
                </p14:cNvPr>
                <p14:cNvContentPartPr/>
                <p14:nvPr/>
              </p14:nvContentPartPr>
              <p14:xfrm>
                <a:off x="1005631" y="5137181"/>
                <a:ext cx="95400" cy="143640"/>
              </p14:xfrm>
            </p:contentPart>
          </mc:Choice>
          <mc:Fallback>
            <p:pic>
              <p:nvPicPr>
                <p:cNvPr id="98" name="Ink 97">
                  <a:extLst>
                    <a:ext uri="{FF2B5EF4-FFF2-40B4-BE49-F238E27FC236}">
                      <a16:creationId xmlns:a16="http://schemas.microsoft.com/office/drawing/2014/main" id="{AD753B72-E081-1E29-AEFB-5D428B905763}"/>
                    </a:ext>
                  </a:extLst>
                </p:cNvPr>
                <p:cNvPicPr/>
                <p:nvPr/>
              </p:nvPicPr>
              <p:blipFill>
                <a:blip r:embed="rId247"/>
                <a:stretch>
                  <a:fillRect/>
                </a:stretch>
              </p:blipFill>
              <p:spPr>
                <a:xfrm>
                  <a:off x="996631" y="5128541"/>
                  <a:ext cx="1130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9" name="Ink 98">
                  <a:extLst>
                    <a:ext uri="{FF2B5EF4-FFF2-40B4-BE49-F238E27FC236}">
                      <a16:creationId xmlns:a16="http://schemas.microsoft.com/office/drawing/2014/main" id="{7C126FE8-009B-206F-DBF5-BA83D763B176}"/>
                    </a:ext>
                  </a:extLst>
                </p14:cNvPr>
                <p14:cNvContentPartPr/>
                <p14:nvPr/>
              </p14:nvContentPartPr>
              <p14:xfrm>
                <a:off x="1129831" y="5105501"/>
                <a:ext cx="72000" cy="164160"/>
              </p14:xfrm>
            </p:contentPart>
          </mc:Choice>
          <mc:Fallback>
            <p:pic>
              <p:nvPicPr>
                <p:cNvPr id="99" name="Ink 98">
                  <a:extLst>
                    <a:ext uri="{FF2B5EF4-FFF2-40B4-BE49-F238E27FC236}">
                      <a16:creationId xmlns:a16="http://schemas.microsoft.com/office/drawing/2014/main" id="{7C126FE8-009B-206F-DBF5-BA83D763B176}"/>
                    </a:ext>
                  </a:extLst>
                </p:cNvPr>
                <p:cNvPicPr/>
                <p:nvPr/>
              </p:nvPicPr>
              <p:blipFill>
                <a:blip r:embed="rId249"/>
                <a:stretch>
                  <a:fillRect/>
                </a:stretch>
              </p:blipFill>
              <p:spPr>
                <a:xfrm>
                  <a:off x="1120831" y="5096861"/>
                  <a:ext cx="896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00" name="Ink 99">
                  <a:extLst>
                    <a:ext uri="{FF2B5EF4-FFF2-40B4-BE49-F238E27FC236}">
                      <a16:creationId xmlns:a16="http://schemas.microsoft.com/office/drawing/2014/main" id="{97A39A21-6AB3-AEF2-A27A-7AC05FA06463}"/>
                    </a:ext>
                  </a:extLst>
                </p14:cNvPr>
                <p14:cNvContentPartPr/>
                <p14:nvPr/>
              </p14:nvContentPartPr>
              <p14:xfrm>
                <a:off x="1266991" y="5124221"/>
                <a:ext cx="60120" cy="104040"/>
              </p14:xfrm>
            </p:contentPart>
          </mc:Choice>
          <mc:Fallback>
            <p:pic>
              <p:nvPicPr>
                <p:cNvPr id="100" name="Ink 99">
                  <a:extLst>
                    <a:ext uri="{FF2B5EF4-FFF2-40B4-BE49-F238E27FC236}">
                      <a16:creationId xmlns:a16="http://schemas.microsoft.com/office/drawing/2014/main" id="{97A39A21-6AB3-AEF2-A27A-7AC05FA06463}"/>
                    </a:ext>
                  </a:extLst>
                </p:cNvPr>
                <p:cNvPicPr/>
                <p:nvPr/>
              </p:nvPicPr>
              <p:blipFill>
                <a:blip r:embed="rId251"/>
                <a:stretch>
                  <a:fillRect/>
                </a:stretch>
              </p:blipFill>
              <p:spPr>
                <a:xfrm>
                  <a:off x="1258351" y="5115581"/>
                  <a:ext cx="777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01" name="Ink 100">
                  <a:extLst>
                    <a:ext uri="{FF2B5EF4-FFF2-40B4-BE49-F238E27FC236}">
                      <a16:creationId xmlns:a16="http://schemas.microsoft.com/office/drawing/2014/main" id="{520573D6-2C56-A6ED-EEE2-1F71C731A80E}"/>
                    </a:ext>
                  </a:extLst>
                </p14:cNvPr>
                <p14:cNvContentPartPr/>
                <p14:nvPr/>
              </p14:nvContentPartPr>
              <p14:xfrm>
                <a:off x="1337191" y="5115221"/>
                <a:ext cx="156600" cy="88560"/>
              </p14:xfrm>
            </p:contentPart>
          </mc:Choice>
          <mc:Fallback>
            <p:pic>
              <p:nvPicPr>
                <p:cNvPr id="101" name="Ink 100">
                  <a:extLst>
                    <a:ext uri="{FF2B5EF4-FFF2-40B4-BE49-F238E27FC236}">
                      <a16:creationId xmlns:a16="http://schemas.microsoft.com/office/drawing/2014/main" id="{520573D6-2C56-A6ED-EEE2-1F71C731A80E}"/>
                    </a:ext>
                  </a:extLst>
                </p:cNvPr>
                <p:cNvPicPr/>
                <p:nvPr/>
              </p:nvPicPr>
              <p:blipFill>
                <a:blip r:embed="rId253"/>
                <a:stretch>
                  <a:fillRect/>
                </a:stretch>
              </p:blipFill>
              <p:spPr>
                <a:xfrm>
                  <a:off x="1328191" y="5106221"/>
                  <a:ext cx="174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03" name="Ink 102">
                  <a:extLst>
                    <a:ext uri="{FF2B5EF4-FFF2-40B4-BE49-F238E27FC236}">
                      <a16:creationId xmlns:a16="http://schemas.microsoft.com/office/drawing/2014/main" id="{52367635-3BE8-DDAD-AFA0-D747A391CA41}"/>
                    </a:ext>
                  </a:extLst>
                </p14:cNvPr>
                <p14:cNvContentPartPr/>
                <p14:nvPr/>
              </p14:nvContentPartPr>
              <p14:xfrm>
                <a:off x="1536271" y="5069141"/>
                <a:ext cx="163440" cy="307080"/>
              </p14:xfrm>
            </p:contentPart>
          </mc:Choice>
          <mc:Fallback>
            <p:pic>
              <p:nvPicPr>
                <p:cNvPr id="103" name="Ink 102">
                  <a:extLst>
                    <a:ext uri="{FF2B5EF4-FFF2-40B4-BE49-F238E27FC236}">
                      <a16:creationId xmlns:a16="http://schemas.microsoft.com/office/drawing/2014/main" id="{52367635-3BE8-DDAD-AFA0-D747A391CA41}"/>
                    </a:ext>
                  </a:extLst>
                </p:cNvPr>
                <p:cNvPicPr/>
                <p:nvPr/>
              </p:nvPicPr>
              <p:blipFill>
                <a:blip r:embed="rId255"/>
                <a:stretch>
                  <a:fillRect/>
                </a:stretch>
              </p:blipFill>
              <p:spPr>
                <a:xfrm>
                  <a:off x="1527271" y="5060501"/>
                  <a:ext cx="1810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04" name="Ink 103">
                  <a:extLst>
                    <a:ext uri="{FF2B5EF4-FFF2-40B4-BE49-F238E27FC236}">
                      <a16:creationId xmlns:a16="http://schemas.microsoft.com/office/drawing/2014/main" id="{5F99DDAF-9C2D-2890-F24E-0F52B698CB7D}"/>
                    </a:ext>
                  </a:extLst>
                </p14:cNvPr>
                <p14:cNvContentPartPr/>
                <p14:nvPr/>
              </p14:nvContentPartPr>
              <p14:xfrm>
                <a:off x="1737511" y="5065901"/>
                <a:ext cx="106560" cy="171720"/>
              </p14:xfrm>
            </p:contentPart>
          </mc:Choice>
          <mc:Fallback>
            <p:pic>
              <p:nvPicPr>
                <p:cNvPr id="104" name="Ink 103">
                  <a:extLst>
                    <a:ext uri="{FF2B5EF4-FFF2-40B4-BE49-F238E27FC236}">
                      <a16:creationId xmlns:a16="http://schemas.microsoft.com/office/drawing/2014/main" id="{5F99DDAF-9C2D-2890-F24E-0F52B698CB7D}"/>
                    </a:ext>
                  </a:extLst>
                </p:cNvPr>
                <p:cNvPicPr/>
                <p:nvPr/>
              </p:nvPicPr>
              <p:blipFill>
                <a:blip r:embed="rId257"/>
                <a:stretch>
                  <a:fillRect/>
                </a:stretch>
              </p:blipFill>
              <p:spPr>
                <a:xfrm>
                  <a:off x="1728871" y="5056901"/>
                  <a:ext cx="1242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05" name="Ink 104">
                  <a:extLst>
                    <a:ext uri="{FF2B5EF4-FFF2-40B4-BE49-F238E27FC236}">
                      <a16:creationId xmlns:a16="http://schemas.microsoft.com/office/drawing/2014/main" id="{FF337410-C7E2-956C-A6DB-61E63022CBEB}"/>
                    </a:ext>
                  </a:extLst>
                </p14:cNvPr>
                <p14:cNvContentPartPr/>
                <p14:nvPr/>
              </p14:nvContentPartPr>
              <p14:xfrm>
                <a:off x="1877911" y="5052941"/>
                <a:ext cx="173880" cy="186120"/>
              </p14:xfrm>
            </p:contentPart>
          </mc:Choice>
          <mc:Fallback>
            <p:pic>
              <p:nvPicPr>
                <p:cNvPr id="105" name="Ink 104">
                  <a:extLst>
                    <a:ext uri="{FF2B5EF4-FFF2-40B4-BE49-F238E27FC236}">
                      <a16:creationId xmlns:a16="http://schemas.microsoft.com/office/drawing/2014/main" id="{FF337410-C7E2-956C-A6DB-61E63022CBEB}"/>
                    </a:ext>
                  </a:extLst>
                </p:cNvPr>
                <p:cNvPicPr/>
                <p:nvPr/>
              </p:nvPicPr>
              <p:blipFill>
                <a:blip r:embed="rId259"/>
                <a:stretch>
                  <a:fillRect/>
                </a:stretch>
              </p:blipFill>
              <p:spPr>
                <a:xfrm>
                  <a:off x="1869271" y="5043941"/>
                  <a:ext cx="1915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33" name="Ink 132">
                  <a:extLst>
                    <a:ext uri="{FF2B5EF4-FFF2-40B4-BE49-F238E27FC236}">
                      <a16:creationId xmlns:a16="http://schemas.microsoft.com/office/drawing/2014/main" id="{BF1310EF-8CBD-5035-2014-D787A48BA035}"/>
                    </a:ext>
                  </a:extLst>
                </p14:cNvPr>
                <p14:cNvContentPartPr/>
                <p14:nvPr/>
              </p14:nvContentPartPr>
              <p14:xfrm>
                <a:off x="688471" y="5585021"/>
                <a:ext cx="166680" cy="29520"/>
              </p14:xfrm>
            </p:contentPart>
          </mc:Choice>
          <mc:Fallback>
            <p:pic>
              <p:nvPicPr>
                <p:cNvPr id="133" name="Ink 132">
                  <a:extLst>
                    <a:ext uri="{FF2B5EF4-FFF2-40B4-BE49-F238E27FC236}">
                      <a16:creationId xmlns:a16="http://schemas.microsoft.com/office/drawing/2014/main" id="{BF1310EF-8CBD-5035-2014-D787A48BA035}"/>
                    </a:ext>
                  </a:extLst>
                </p:cNvPr>
                <p:cNvPicPr/>
                <p:nvPr/>
              </p:nvPicPr>
              <p:blipFill>
                <a:blip r:embed="rId261"/>
                <a:stretch>
                  <a:fillRect/>
                </a:stretch>
              </p:blipFill>
              <p:spPr>
                <a:xfrm>
                  <a:off x="679471" y="5576021"/>
                  <a:ext cx="1843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34" name="Ink 133">
                  <a:extLst>
                    <a:ext uri="{FF2B5EF4-FFF2-40B4-BE49-F238E27FC236}">
                      <a16:creationId xmlns:a16="http://schemas.microsoft.com/office/drawing/2014/main" id="{6632A387-5BF9-E638-AA5D-58B6B26FC239}"/>
                    </a:ext>
                  </a:extLst>
                </p14:cNvPr>
                <p14:cNvContentPartPr/>
                <p14:nvPr/>
              </p14:nvContentPartPr>
              <p14:xfrm>
                <a:off x="776311" y="5524541"/>
                <a:ext cx="60480" cy="158040"/>
              </p14:xfrm>
            </p:contentPart>
          </mc:Choice>
          <mc:Fallback>
            <p:pic>
              <p:nvPicPr>
                <p:cNvPr id="134" name="Ink 133">
                  <a:extLst>
                    <a:ext uri="{FF2B5EF4-FFF2-40B4-BE49-F238E27FC236}">
                      <a16:creationId xmlns:a16="http://schemas.microsoft.com/office/drawing/2014/main" id="{6632A387-5BF9-E638-AA5D-58B6B26FC239}"/>
                    </a:ext>
                  </a:extLst>
                </p:cNvPr>
                <p:cNvPicPr/>
                <p:nvPr/>
              </p:nvPicPr>
              <p:blipFill>
                <a:blip r:embed="rId263"/>
                <a:stretch>
                  <a:fillRect/>
                </a:stretch>
              </p:blipFill>
              <p:spPr>
                <a:xfrm>
                  <a:off x="767671" y="5515901"/>
                  <a:ext cx="781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36" name="Ink 135">
                  <a:extLst>
                    <a:ext uri="{FF2B5EF4-FFF2-40B4-BE49-F238E27FC236}">
                      <a16:creationId xmlns:a16="http://schemas.microsoft.com/office/drawing/2014/main" id="{9A9F6ED6-3DE3-5F00-8BD4-064AD57B9F7B}"/>
                    </a:ext>
                  </a:extLst>
                </p14:cNvPr>
                <p14:cNvContentPartPr/>
                <p14:nvPr/>
              </p14:nvContentPartPr>
              <p14:xfrm>
                <a:off x="972871" y="5545061"/>
                <a:ext cx="149760" cy="100800"/>
              </p14:xfrm>
            </p:contentPart>
          </mc:Choice>
          <mc:Fallback>
            <p:pic>
              <p:nvPicPr>
                <p:cNvPr id="136" name="Ink 135">
                  <a:extLst>
                    <a:ext uri="{FF2B5EF4-FFF2-40B4-BE49-F238E27FC236}">
                      <a16:creationId xmlns:a16="http://schemas.microsoft.com/office/drawing/2014/main" id="{9A9F6ED6-3DE3-5F00-8BD4-064AD57B9F7B}"/>
                    </a:ext>
                  </a:extLst>
                </p:cNvPr>
                <p:cNvPicPr/>
                <p:nvPr/>
              </p:nvPicPr>
              <p:blipFill>
                <a:blip r:embed="rId265"/>
                <a:stretch>
                  <a:fillRect/>
                </a:stretch>
              </p:blipFill>
              <p:spPr>
                <a:xfrm>
                  <a:off x="964231" y="5536061"/>
                  <a:ext cx="167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37" name="Ink 136">
                  <a:extLst>
                    <a:ext uri="{FF2B5EF4-FFF2-40B4-BE49-F238E27FC236}">
                      <a16:creationId xmlns:a16="http://schemas.microsoft.com/office/drawing/2014/main" id="{54B690D1-E7B2-6087-9660-78923F5FF930}"/>
                    </a:ext>
                  </a:extLst>
                </p14:cNvPr>
                <p14:cNvContentPartPr/>
                <p14:nvPr/>
              </p14:nvContentPartPr>
              <p14:xfrm>
                <a:off x="1184911" y="5547581"/>
                <a:ext cx="81720" cy="88200"/>
              </p14:xfrm>
            </p:contentPart>
          </mc:Choice>
          <mc:Fallback>
            <p:pic>
              <p:nvPicPr>
                <p:cNvPr id="137" name="Ink 136">
                  <a:extLst>
                    <a:ext uri="{FF2B5EF4-FFF2-40B4-BE49-F238E27FC236}">
                      <a16:creationId xmlns:a16="http://schemas.microsoft.com/office/drawing/2014/main" id="{54B690D1-E7B2-6087-9660-78923F5FF930}"/>
                    </a:ext>
                  </a:extLst>
                </p:cNvPr>
                <p:cNvPicPr/>
                <p:nvPr/>
              </p:nvPicPr>
              <p:blipFill>
                <a:blip r:embed="rId267"/>
                <a:stretch>
                  <a:fillRect/>
                </a:stretch>
              </p:blipFill>
              <p:spPr>
                <a:xfrm>
                  <a:off x="1176271" y="5538941"/>
                  <a:ext cx="99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38" name="Ink 137">
                  <a:extLst>
                    <a:ext uri="{FF2B5EF4-FFF2-40B4-BE49-F238E27FC236}">
                      <a16:creationId xmlns:a16="http://schemas.microsoft.com/office/drawing/2014/main" id="{50EC1901-9C1F-68A6-75D1-85ACD4A942AF}"/>
                    </a:ext>
                  </a:extLst>
                </p14:cNvPr>
                <p14:cNvContentPartPr/>
                <p14:nvPr/>
              </p14:nvContentPartPr>
              <p14:xfrm>
                <a:off x="1337911" y="5518421"/>
                <a:ext cx="107280" cy="105840"/>
              </p14:xfrm>
            </p:contentPart>
          </mc:Choice>
          <mc:Fallback>
            <p:pic>
              <p:nvPicPr>
                <p:cNvPr id="138" name="Ink 137">
                  <a:extLst>
                    <a:ext uri="{FF2B5EF4-FFF2-40B4-BE49-F238E27FC236}">
                      <a16:creationId xmlns:a16="http://schemas.microsoft.com/office/drawing/2014/main" id="{50EC1901-9C1F-68A6-75D1-85ACD4A942AF}"/>
                    </a:ext>
                  </a:extLst>
                </p:cNvPr>
                <p:cNvPicPr/>
                <p:nvPr/>
              </p:nvPicPr>
              <p:blipFill>
                <a:blip r:embed="rId269"/>
                <a:stretch>
                  <a:fillRect/>
                </a:stretch>
              </p:blipFill>
              <p:spPr>
                <a:xfrm>
                  <a:off x="1329271" y="5509421"/>
                  <a:ext cx="1249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39" name="Ink 138">
                  <a:extLst>
                    <a:ext uri="{FF2B5EF4-FFF2-40B4-BE49-F238E27FC236}">
                      <a16:creationId xmlns:a16="http://schemas.microsoft.com/office/drawing/2014/main" id="{6A35173D-2F6F-717A-97C2-BAC3618FD32B}"/>
                    </a:ext>
                  </a:extLst>
                </p14:cNvPr>
                <p14:cNvContentPartPr/>
                <p14:nvPr/>
              </p14:nvContentPartPr>
              <p14:xfrm>
                <a:off x="1503151" y="5453981"/>
                <a:ext cx="30960" cy="284760"/>
              </p14:xfrm>
            </p:contentPart>
          </mc:Choice>
          <mc:Fallback>
            <p:pic>
              <p:nvPicPr>
                <p:cNvPr id="139" name="Ink 138">
                  <a:extLst>
                    <a:ext uri="{FF2B5EF4-FFF2-40B4-BE49-F238E27FC236}">
                      <a16:creationId xmlns:a16="http://schemas.microsoft.com/office/drawing/2014/main" id="{6A35173D-2F6F-717A-97C2-BAC3618FD32B}"/>
                    </a:ext>
                  </a:extLst>
                </p:cNvPr>
                <p:cNvPicPr/>
                <p:nvPr/>
              </p:nvPicPr>
              <p:blipFill>
                <a:blip r:embed="rId271"/>
                <a:stretch>
                  <a:fillRect/>
                </a:stretch>
              </p:blipFill>
              <p:spPr>
                <a:xfrm>
                  <a:off x="1494511" y="5444981"/>
                  <a:ext cx="486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40" name="Ink 139">
                  <a:extLst>
                    <a:ext uri="{FF2B5EF4-FFF2-40B4-BE49-F238E27FC236}">
                      <a16:creationId xmlns:a16="http://schemas.microsoft.com/office/drawing/2014/main" id="{CA6166C1-997A-BBA5-8C75-B272FCB27F8E}"/>
                    </a:ext>
                  </a:extLst>
                </p14:cNvPr>
                <p14:cNvContentPartPr/>
                <p14:nvPr/>
              </p14:nvContentPartPr>
              <p14:xfrm>
                <a:off x="1503871" y="5544701"/>
                <a:ext cx="77760" cy="10440"/>
              </p14:xfrm>
            </p:contentPart>
          </mc:Choice>
          <mc:Fallback>
            <p:pic>
              <p:nvPicPr>
                <p:cNvPr id="140" name="Ink 139">
                  <a:extLst>
                    <a:ext uri="{FF2B5EF4-FFF2-40B4-BE49-F238E27FC236}">
                      <a16:creationId xmlns:a16="http://schemas.microsoft.com/office/drawing/2014/main" id="{CA6166C1-997A-BBA5-8C75-B272FCB27F8E}"/>
                    </a:ext>
                  </a:extLst>
                </p:cNvPr>
                <p:cNvPicPr/>
                <p:nvPr/>
              </p:nvPicPr>
              <p:blipFill>
                <a:blip r:embed="rId273"/>
                <a:stretch>
                  <a:fillRect/>
                </a:stretch>
              </p:blipFill>
              <p:spPr>
                <a:xfrm>
                  <a:off x="1495231" y="5536061"/>
                  <a:ext cx="954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41" name="Ink 140">
                  <a:extLst>
                    <a:ext uri="{FF2B5EF4-FFF2-40B4-BE49-F238E27FC236}">
                      <a16:creationId xmlns:a16="http://schemas.microsoft.com/office/drawing/2014/main" id="{D9DD1570-F2A8-B731-D7D2-DD506F6E921D}"/>
                    </a:ext>
                  </a:extLst>
                </p14:cNvPr>
                <p14:cNvContentPartPr/>
                <p14:nvPr/>
              </p14:nvContentPartPr>
              <p14:xfrm>
                <a:off x="1644991" y="5495021"/>
                <a:ext cx="110160" cy="140040"/>
              </p14:xfrm>
            </p:contentPart>
          </mc:Choice>
          <mc:Fallback>
            <p:pic>
              <p:nvPicPr>
                <p:cNvPr id="141" name="Ink 140">
                  <a:extLst>
                    <a:ext uri="{FF2B5EF4-FFF2-40B4-BE49-F238E27FC236}">
                      <a16:creationId xmlns:a16="http://schemas.microsoft.com/office/drawing/2014/main" id="{D9DD1570-F2A8-B731-D7D2-DD506F6E921D}"/>
                    </a:ext>
                  </a:extLst>
                </p:cNvPr>
                <p:cNvPicPr/>
                <p:nvPr/>
              </p:nvPicPr>
              <p:blipFill>
                <a:blip r:embed="rId275"/>
                <a:stretch>
                  <a:fillRect/>
                </a:stretch>
              </p:blipFill>
              <p:spPr>
                <a:xfrm>
                  <a:off x="1635991" y="5486021"/>
                  <a:ext cx="127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42" name="Ink 141">
                  <a:extLst>
                    <a:ext uri="{FF2B5EF4-FFF2-40B4-BE49-F238E27FC236}">
                      <a16:creationId xmlns:a16="http://schemas.microsoft.com/office/drawing/2014/main" id="{B7A78480-FCCF-4CFF-2870-0122D5BB6F9F}"/>
                    </a:ext>
                  </a:extLst>
                </p14:cNvPr>
                <p14:cNvContentPartPr/>
                <p14:nvPr/>
              </p14:nvContentPartPr>
              <p14:xfrm>
                <a:off x="1772791" y="5503661"/>
                <a:ext cx="93960" cy="101520"/>
              </p14:xfrm>
            </p:contentPart>
          </mc:Choice>
          <mc:Fallback>
            <p:pic>
              <p:nvPicPr>
                <p:cNvPr id="142" name="Ink 141">
                  <a:extLst>
                    <a:ext uri="{FF2B5EF4-FFF2-40B4-BE49-F238E27FC236}">
                      <a16:creationId xmlns:a16="http://schemas.microsoft.com/office/drawing/2014/main" id="{B7A78480-FCCF-4CFF-2870-0122D5BB6F9F}"/>
                    </a:ext>
                  </a:extLst>
                </p:cNvPr>
                <p:cNvPicPr/>
                <p:nvPr/>
              </p:nvPicPr>
              <p:blipFill>
                <a:blip r:embed="rId277"/>
                <a:stretch>
                  <a:fillRect/>
                </a:stretch>
              </p:blipFill>
              <p:spPr>
                <a:xfrm>
                  <a:off x="1764151" y="5495021"/>
                  <a:ext cx="1116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43" name="Ink 142">
                  <a:extLst>
                    <a:ext uri="{FF2B5EF4-FFF2-40B4-BE49-F238E27FC236}">
                      <a16:creationId xmlns:a16="http://schemas.microsoft.com/office/drawing/2014/main" id="{E3F9D312-3517-0E35-BD6B-96991435F270}"/>
                    </a:ext>
                  </a:extLst>
                </p14:cNvPr>
                <p14:cNvContentPartPr/>
                <p14:nvPr/>
              </p14:nvContentPartPr>
              <p14:xfrm>
                <a:off x="1918231" y="5405381"/>
                <a:ext cx="148680" cy="172440"/>
              </p14:xfrm>
            </p:contentPart>
          </mc:Choice>
          <mc:Fallback>
            <p:pic>
              <p:nvPicPr>
                <p:cNvPr id="143" name="Ink 142">
                  <a:extLst>
                    <a:ext uri="{FF2B5EF4-FFF2-40B4-BE49-F238E27FC236}">
                      <a16:creationId xmlns:a16="http://schemas.microsoft.com/office/drawing/2014/main" id="{E3F9D312-3517-0E35-BD6B-96991435F270}"/>
                    </a:ext>
                  </a:extLst>
                </p:cNvPr>
                <p:cNvPicPr/>
                <p:nvPr/>
              </p:nvPicPr>
              <p:blipFill>
                <a:blip r:embed="rId279"/>
                <a:stretch>
                  <a:fillRect/>
                </a:stretch>
              </p:blipFill>
              <p:spPr>
                <a:xfrm>
                  <a:off x="1909591" y="5396381"/>
                  <a:ext cx="166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44" name="Ink 143">
                  <a:extLst>
                    <a:ext uri="{FF2B5EF4-FFF2-40B4-BE49-F238E27FC236}">
                      <a16:creationId xmlns:a16="http://schemas.microsoft.com/office/drawing/2014/main" id="{56FD5856-7EB0-5A20-87C8-F00776730827}"/>
                    </a:ext>
                  </a:extLst>
                </p14:cNvPr>
                <p14:cNvContentPartPr/>
                <p14:nvPr/>
              </p14:nvContentPartPr>
              <p14:xfrm>
                <a:off x="2005711" y="5505461"/>
                <a:ext cx="97200" cy="11160"/>
              </p14:xfrm>
            </p:contentPart>
          </mc:Choice>
          <mc:Fallback>
            <p:pic>
              <p:nvPicPr>
                <p:cNvPr id="144" name="Ink 143">
                  <a:extLst>
                    <a:ext uri="{FF2B5EF4-FFF2-40B4-BE49-F238E27FC236}">
                      <a16:creationId xmlns:a16="http://schemas.microsoft.com/office/drawing/2014/main" id="{56FD5856-7EB0-5A20-87C8-F00776730827}"/>
                    </a:ext>
                  </a:extLst>
                </p:cNvPr>
                <p:cNvPicPr/>
                <p:nvPr/>
              </p:nvPicPr>
              <p:blipFill>
                <a:blip r:embed="rId281"/>
                <a:stretch>
                  <a:fillRect/>
                </a:stretch>
              </p:blipFill>
              <p:spPr>
                <a:xfrm>
                  <a:off x="1996711" y="5496461"/>
                  <a:ext cx="114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45" name="Ink 144">
                  <a:extLst>
                    <a:ext uri="{FF2B5EF4-FFF2-40B4-BE49-F238E27FC236}">
                      <a16:creationId xmlns:a16="http://schemas.microsoft.com/office/drawing/2014/main" id="{1CF5B411-46C3-6A77-75DB-A94D89EC48D3}"/>
                    </a:ext>
                  </a:extLst>
                </p14:cNvPr>
                <p14:cNvContentPartPr/>
                <p14:nvPr/>
              </p14:nvContentPartPr>
              <p14:xfrm>
                <a:off x="2125591" y="5479541"/>
                <a:ext cx="60480" cy="115560"/>
              </p14:xfrm>
            </p:contentPart>
          </mc:Choice>
          <mc:Fallback>
            <p:pic>
              <p:nvPicPr>
                <p:cNvPr id="145" name="Ink 144">
                  <a:extLst>
                    <a:ext uri="{FF2B5EF4-FFF2-40B4-BE49-F238E27FC236}">
                      <a16:creationId xmlns:a16="http://schemas.microsoft.com/office/drawing/2014/main" id="{1CF5B411-46C3-6A77-75DB-A94D89EC48D3}"/>
                    </a:ext>
                  </a:extLst>
                </p:cNvPr>
                <p:cNvPicPr/>
                <p:nvPr/>
              </p:nvPicPr>
              <p:blipFill>
                <a:blip r:embed="rId283"/>
                <a:stretch>
                  <a:fillRect/>
                </a:stretch>
              </p:blipFill>
              <p:spPr>
                <a:xfrm>
                  <a:off x="2116951" y="5470901"/>
                  <a:ext cx="781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7" name="Ink 146">
                  <a:extLst>
                    <a:ext uri="{FF2B5EF4-FFF2-40B4-BE49-F238E27FC236}">
                      <a16:creationId xmlns:a16="http://schemas.microsoft.com/office/drawing/2014/main" id="{3FF768C3-1323-5B81-959C-205B3AD70585}"/>
                    </a:ext>
                  </a:extLst>
                </p14:cNvPr>
                <p14:cNvContentPartPr/>
                <p14:nvPr/>
              </p14:nvContentPartPr>
              <p14:xfrm>
                <a:off x="3775471" y="5404301"/>
                <a:ext cx="102240" cy="21240"/>
              </p14:xfrm>
            </p:contentPart>
          </mc:Choice>
          <mc:Fallback>
            <p:pic>
              <p:nvPicPr>
                <p:cNvPr id="147" name="Ink 146">
                  <a:extLst>
                    <a:ext uri="{FF2B5EF4-FFF2-40B4-BE49-F238E27FC236}">
                      <a16:creationId xmlns:a16="http://schemas.microsoft.com/office/drawing/2014/main" id="{3FF768C3-1323-5B81-959C-205B3AD70585}"/>
                    </a:ext>
                  </a:extLst>
                </p:cNvPr>
                <p:cNvPicPr/>
                <p:nvPr/>
              </p:nvPicPr>
              <p:blipFill>
                <a:blip r:embed="rId285"/>
                <a:stretch>
                  <a:fillRect/>
                </a:stretch>
              </p:blipFill>
              <p:spPr>
                <a:xfrm>
                  <a:off x="3766831" y="5395661"/>
                  <a:ext cx="119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8" name="Ink 147">
                  <a:extLst>
                    <a:ext uri="{FF2B5EF4-FFF2-40B4-BE49-F238E27FC236}">
                      <a16:creationId xmlns:a16="http://schemas.microsoft.com/office/drawing/2014/main" id="{0ED1733F-2740-29BD-26BC-2FE3B1D84503}"/>
                    </a:ext>
                  </a:extLst>
                </p14:cNvPr>
                <p14:cNvContentPartPr/>
                <p14:nvPr/>
              </p14:nvContentPartPr>
              <p14:xfrm>
                <a:off x="3765751" y="5364701"/>
                <a:ext cx="39960" cy="120960"/>
              </p14:xfrm>
            </p:contentPart>
          </mc:Choice>
          <mc:Fallback>
            <p:pic>
              <p:nvPicPr>
                <p:cNvPr id="148" name="Ink 147">
                  <a:extLst>
                    <a:ext uri="{FF2B5EF4-FFF2-40B4-BE49-F238E27FC236}">
                      <a16:creationId xmlns:a16="http://schemas.microsoft.com/office/drawing/2014/main" id="{0ED1733F-2740-29BD-26BC-2FE3B1D84503}"/>
                    </a:ext>
                  </a:extLst>
                </p:cNvPr>
                <p:cNvPicPr/>
                <p:nvPr/>
              </p:nvPicPr>
              <p:blipFill>
                <a:blip r:embed="rId287"/>
                <a:stretch>
                  <a:fillRect/>
                </a:stretch>
              </p:blipFill>
              <p:spPr>
                <a:xfrm>
                  <a:off x="3756751" y="5356061"/>
                  <a:ext cx="576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9" name="Ink 148">
                  <a:extLst>
                    <a:ext uri="{FF2B5EF4-FFF2-40B4-BE49-F238E27FC236}">
                      <a16:creationId xmlns:a16="http://schemas.microsoft.com/office/drawing/2014/main" id="{78DBB5A9-E95E-9085-5CBB-1D25DECCDFB8}"/>
                    </a:ext>
                  </a:extLst>
                </p14:cNvPr>
                <p14:cNvContentPartPr/>
                <p14:nvPr/>
              </p14:nvContentPartPr>
              <p14:xfrm>
                <a:off x="3991831" y="5347421"/>
                <a:ext cx="140400" cy="119520"/>
              </p14:xfrm>
            </p:contentPart>
          </mc:Choice>
          <mc:Fallback>
            <p:pic>
              <p:nvPicPr>
                <p:cNvPr id="149" name="Ink 148">
                  <a:extLst>
                    <a:ext uri="{FF2B5EF4-FFF2-40B4-BE49-F238E27FC236}">
                      <a16:creationId xmlns:a16="http://schemas.microsoft.com/office/drawing/2014/main" id="{78DBB5A9-E95E-9085-5CBB-1D25DECCDFB8}"/>
                    </a:ext>
                  </a:extLst>
                </p:cNvPr>
                <p:cNvPicPr/>
                <p:nvPr/>
              </p:nvPicPr>
              <p:blipFill>
                <a:blip r:embed="rId289"/>
                <a:stretch>
                  <a:fillRect/>
                </a:stretch>
              </p:blipFill>
              <p:spPr>
                <a:xfrm>
                  <a:off x="3983191" y="5338421"/>
                  <a:ext cx="1580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50" name="Ink 149">
                  <a:extLst>
                    <a:ext uri="{FF2B5EF4-FFF2-40B4-BE49-F238E27FC236}">
                      <a16:creationId xmlns:a16="http://schemas.microsoft.com/office/drawing/2014/main" id="{53AADDE1-31D9-302B-BD41-3D9640485F6A}"/>
                    </a:ext>
                  </a:extLst>
                </p14:cNvPr>
                <p14:cNvContentPartPr/>
                <p14:nvPr/>
              </p14:nvContentPartPr>
              <p14:xfrm>
                <a:off x="4164631" y="5328341"/>
                <a:ext cx="80280" cy="185400"/>
              </p14:xfrm>
            </p:contentPart>
          </mc:Choice>
          <mc:Fallback>
            <p:pic>
              <p:nvPicPr>
                <p:cNvPr id="150" name="Ink 149">
                  <a:extLst>
                    <a:ext uri="{FF2B5EF4-FFF2-40B4-BE49-F238E27FC236}">
                      <a16:creationId xmlns:a16="http://schemas.microsoft.com/office/drawing/2014/main" id="{53AADDE1-31D9-302B-BD41-3D9640485F6A}"/>
                    </a:ext>
                  </a:extLst>
                </p:cNvPr>
                <p:cNvPicPr/>
                <p:nvPr/>
              </p:nvPicPr>
              <p:blipFill>
                <a:blip r:embed="rId291"/>
                <a:stretch>
                  <a:fillRect/>
                </a:stretch>
              </p:blipFill>
              <p:spPr>
                <a:xfrm>
                  <a:off x="4155631" y="5319341"/>
                  <a:ext cx="979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51" name="Ink 150">
                  <a:extLst>
                    <a:ext uri="{FF2B5EF4-FFF2-40B4-BE49-F238E27FC236}">
                      <a16:creationId xmlns:a16="http://schemas.microsoft.com/office/drawing/2014/main" id="{616A3013-46BE-B234-DD68-5014537CED2A}"/>
                    </a:ext>
                  </a:extLst>
                </p14:cNvPr>
                <p14:cNvContentPartPr/>
                <p14:nvPr/>
              </p14:nvContentPartPr>
              <p14:xfrm>
                <a:off x="4295311" y="5330501"/>
                <a:ext cx="148680" cy="99000"/>
              </p14:xfrm>
            </p:contentPart>
          </mc:Choice>
          <mc:Fallback>
            <p:pic>
              <p:nvPicPr>
                <p:cNvPr id="151" name="Ink 150">
                  <a:extLst>
                    <a:ext uri="{FF2B5EF4-FFF2-40B4-BE49-F238E27FC236}">
                      <a16:creationId xmlns:a16="http://schemas.microsoft.com/office/drawing/2014/main" id="{616A3013-46BE-B234-DD68-5014537CED2A}"/>
                    </a:ext>
                  </a:extLst>
                </p:cNvPr>
                <p:cNvPicPr/>
                <p:nvPr/>
              </p:nvPicPr>
              <p:blipFill>
                <a:blip r:embed="rId293"/>
                <a:stretch>
                  <a:fillRect/>
                </a:stretch>
              </p:blipFill>
              <p:spPr>
                <a:xfrm>
                  <a:off x="4286311" y="5321861"/>
                  <a:ext cx="166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52" name="Ink 151">
                  <a:extLst>
                    <a:ext uri="{FF2B5EF4-FFF2-40B4-BE49-F238E27FC236}">
                      <a16:creationId xmlns:a16="http://schemas.microsoft.com/office/drawing/2014/main" id="{E878B046-0D90-D4C5-0888-D4E75985C4F1}"/>
                    </a:ext>
                  </a:extLst>
                </p14:cNvPr>
                <p14:cNvContentPartPr/>
                <p14:nvPr/>
              </p14:nvContentPartPr>
              <p14:xfrm>
                <a:off x="4485751" y="5339501"/>
                <a:ext cx="96120" cy="118800"/>
              </p14:xfrm>
            </p:contentPart>
          </mc:Choice>
          <mc:Fallback>
            <p:pic>
              <p:nvPicPr>
                <p:cNvPr id="152" name="Ink 151">
                  <a:extLst>
                    <a:ext uri="{FF2B5EF4-FFF2-40B4-BE49-F238E27FC236}">
                      <a16:creationId xmlns:a16="http://schemas.microsoft.com/office/drawing/2014/main" id="{E878B046-0D90-D4C5-0888-D4E75985C4F1}"/>
                    </a:ext>
                  </a:extLst>
                </p:cNvPr>
                <p:cNvPicPr/>
                <p:nvPr/>
              </p:nvPicPr>
              <p:blipFill>
                <a:blip r:embed="rId295"/>
                <a:stretch>
                  <a:fillRect/>
                </a:stretch>
              </p:blipFill>
              <p:spPr>
                <a:xfrm>
                  <a:off x="4477111" y="5330861"/>
                  <a:ext cx="1137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53" name="Ink 152">
                  <a:extLst>
                    <a:ext uri="{FF2B5EF4-FFF2-40B4-BE49-F238E27FC236}">
                      <a16:creationId xmlns:a16="http://schemas.microsoft.com/office/drawing/2014/main" id="{682BB963-AE8A-9B2D-9E74-7A37A16E9FF6}"/>
                    </a:ext>
                  </a:extLst>
                </p14:cNvPr>
                <p14:cNvContentPartPr/>
                <p14:nvPr/>
              </p14:nvContentPartPr>
              <p14:xfrm>
                <a:off x="4620031" y="5330861"/>
                <a:ext cx="197640" cy="114840"/>
              </p14:xfrm>
            </p:contentPart>
          </mc:Choice>
          <mc:Fallback>
            <p:pic>
              <p:nvPicPr>
                <p:cNvPr id="153" name="Ink 152">
                  <a:extLst>
                    <a:ext uri="{FF2B5EF4-FFF2-40B4-BE49-F238E27FC236}">
                      <a16:creationId xmlns:a16="http://schemas.microsoft.com/office/drawing/2014/main" id="{682BB963-AE8A-9B2D-9E74-7A37A16E9FF6}"/>
                    </a:ext>
                  </a:extLst>
                </p:cNvPr>
                <p:cNvPicPr/>
                <p:nvPr/>
              </p:nvPicPr>
              <p:blipFill>
                <a:blip r:embed="rId297"/>
                <a:stretch>
                  <a:fillRect/>
                </a:stretch>
              </p:blipFill>
              <p:spPr>
                <a:xfrm>
                  <a:off x="4611031" y="5322221"/>
                  <a:ext cx="2152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0" name="Ink 159">
                  <a:extLst>
                    <a:ext uri="{FF2B5EF4-FFF2-40B4-BE49-F238E27FC236}">
                      <a16:creationId xmlns:a16="http://schemas.microsoft.com/office/drawing/2014/main" id="{0A803F64-7B76-483B-AB66-59677DE7188D}"/>
                    </a:ext>
                  </a:extLst>
                </p14:cNvPr>
                <p14:cNvContentPartPr/>
                <p14:nvPr/>
              </p14:nvContentPartPr>
              <p14:xfrm>
                <a:off x="1613311" y="5853221"/>
                <a:ext cx="206280" cy="184320"/>
              </p14:xfrm>
            </p:contentPart>
          </mc:Choice>
          <mc:Fallback>
            <p:pic>
              <p:nvPicPr>
                <p:cNvPr id="160" name="Ink 159">
                  <a:extLst>
                    <a:ext uri="{FF2B5EF4-FFF2-40B4-BE49-F238E27FC236}">
                      <a16:creationId xmlns:a16="http://schemas.microsoft.com/office/drawing/2014/main" id="{0A803F64-7B76-483B-AB66-59677DE7188D}"/>
                    </a:ext>
                  </a:extLst>
                </p:cNvPr>
                <p:cNvPicPr/>
                <p:nvPr/>
              </p:nvPicPr>
              <p:blipFill>
                <a:blip r:embed="rId299"/>
                <a:stretch>
                  <a:fillRect/>
                </a:stretch>
              </p:blipFill>
              <p:spPr>
                <a:xfrm>
                  <a:off x="1604311" y="5844221"/>
                  <a:ext cx="2239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1" name="Ink 160">
                  <a:extLst>
                    <a:ext uri="{FF2B5EF4-FFF2-40B4-BE49-F238E27FC236}">
                      <a16:creationId xmlns:a16="http://schemas.microsoft.com/office/drawing/2014/main" id="{D6E0764D-8C91-2952-EC71-D472388152E0}"/>
                    </a:ext>
                  </a:extLst>
                </p14:cNvPr>
                <p14:cNvContentPartPr/>
                <p14:nvPr/>
              </p14:nvContentPartPr>
              <p14:xfrm>
                <a:off x="1809151" y="5847821"/>
                <a:ext cx="171000" cy="140760"/>
              </p14:xfrm>
            </p:contentPart>
          </mc:Choice>
          <mc:Fallback>
            <p:pic>
              <p:nvPicPr>
                <p:cNvPr id="161" name="Ink 160">
                  <a:extLst>
                    <a:ext uri="{FF2B5EF4-FFF2-40B4-BE49-F238E27FC236}">
                      <a16:creationId xmlns:a16="http://schemas.microsoft.com/office/drawing/2014/main" id="{D6E0764D-8C91-2952-EC71-D472388152E0}"/>
                    </a:ext>
                  </a:extLst>
                </p:cNvPr>
                <p:cNvPicPr/>
                <p:nvPr/>
              </p:nvPicPr>
              <p:blipFill>
                <a:blip r:embed="rId301"/>
                <a:stretch>
                  <a:fillRect/>
                </a:stretch>
              </p:blipFill>
              <p:spPr>
                <a:xfrm>
                  <a:off x="1800511" y="5838821"/>
                  <a:ext cx="188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62" name="Ink 161">
                  <a:extLst>
                    <a:ext uri="{FF2B5EF4-FFF2-40B4-BE49-F238E27FC236}">
                      <a16:creationId xmlns:a16="http://schemas.microsoft.com/office/drawing/2014/main" id="{1C414674-F024-8718-D49C-E9400B971C8C}"/>
                    </a:ext>
                  </a:extLst>
                </p14:cNvPr>
                <p14:cNvContentPartPr/>
                <p14:nvPr/>
              </p14:nvContentPartPr>
              <p14:xfrm>
                <a:off x="2025151" y="5830541"/>
                <a:ext cx="28800" cy="135720"/>
              </p14:xfrm>
            </p:contentPart>
          </mc:Choice>
          <mc:Fallback>
            <p:pic>
              <p:nvPicPr>
                <p:cNvPr id="162" name="Ink 161">
                  <a:extLst>
                    <a:ext uri="{FF2B5EF4-FFF2-40B4-BE49-F238E27FC236}">
                      <a16:creationId xmlns:a16="http://schemas.microsoft.com/office/drawing/2014/main" id="{1C414674-F024-8718-D49C-E9400B971C8C}"/>
                    </a:ext>
                  </a:extLst>
                </p:cNvPr>
                <p:cNvPicPr/>
                <p:nvPr/>
              </p:nvPicPr>
              <p:blipFill>
                <a:blip r:embed="rId303"/>
                <a:stretch>
                  <a:fillRect/>
                </a:stretch>
              </p:blipFill>
              <p:spPr>
                <a:xfrm>
                  <a:off x="2016511" y="5821541"/>
                  <a:ext cx="46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63" name="Ink 162">
                  <a:extLst>
                    <a:ext uri="{FF2B5EF4-FFF2-40B4-BE49-F238E27FC236}">
                      <a16:creationId xmlns:a16="http://schemas.microsoft.com/office/drawing/2014/main" id="{A4219599-0751-6D0C-0BBA-96B61A2FEC52}"/>
                    </a:ext>
                  </a:extLst>
                </p14:cNvPr>
                <p14:cNvContentPartPr/>
                <p14:nvPr/>
              </p14:nvContentPartPr>
              <p14:xfrm>
                <a:off x="2096071" y="5849981"/>
                <a:ext cx="18720" cy="147240"/>
              </p14:xfrm>
            </p:contentPart>
          </mc:Choice>
          <mc:Fallback>
            <p:pic>
              <p:nvPicPr>
                <p:cNvPr id="163" name="Ink 162">
                  <a:extLst>
                    <a:ext uri="{FF2B5EF4-FFF2-40B4-BE49-F238E27FC236}">
                      <a16:creationId xmlns:a16="http://schemas.microsoft.com/office/drawing/2014/main" id="{A4219599-0751-6D0C-0BBA-96B61A2FEC52}"/>
                    </a:ext>
                  </a:extLst>
                </p:cNvPr>
                <p:cNvPicPr/>
                <p:nvPr/>
              </p:nvPicPr>
              <p:blipFill>
                <a:blip r:embed="rId305"/>
                <a:stretch>
                  <a:fillRect/>
                </a:stretch>
              </p:blipFill>
              <p:spPr>
                <a:xfrm>
                  <a:off x="2087431" y="5840981"/>
                  <a:ext cx="36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64" name="Ink 163">
                  <a:extLst>
                    <a:ext uri="{FF2B5EF4-FFF2-40B4-BE49-F238E27FC236}">
                      <a16:creationId xmlns:a16="http://schemas.microsoft.com/office/drawing/2014/main" id="{B20B7C94-A3DF-5B8E-1720-ABE82AA20674}"/>
                    </a:ext>
                  </a:extLst>
                </p14:cNvPr>
                <p14:cNvContentPartPr/>
                <p14:nvPr/>
              </p14:nvContentPartPr>
              <p14:xfrm>
                <a:off x="2174911" y="5873021"/>
                <a:ext cx="133560" cy="124560"/>
              </p14:xfrm>
            </p:contentPart>
          </mc:Choice>
          <mc:Fallback>
            <p:pic>
              <p:nvPicPr>
                <p:cNvPr id="164" name="Ink 163">
                  <a:extLst>
                    <a:ext uri="{FF2B5EF4-FFF2-40B4-BE49-F238E27FC236}">
                      <a16:creationId xmlns:a16="http://schemas.microsoft.com/office/drawing/2014/main" id="{B20B7C94-A3DF-5B8E-1720-ABE82AA20674}"/>
                    </a:ext>
                  </a:extLst>
                </p:cNvPr>
                <p:cNvPicPr/>
                <p:nvPr/>
              </p:nvPicPr>
              <p:blipFill>
                <a:blip r:embed="rId307"/>
                <a:stretch>
                  <a:fillRect/>
                </a:stretch>
              </p:blipFill>
              <p:spPr>
                <a:xfrm>
                  <a:off x="2166271" y="5864381"/>
                  <a:ext cx="1512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65" name="Ink 164">
                  <a:extLst>
                    <a:ext uri="{FF2B5EF4-FFF2-40B4-BE49-F238E27FC236}">
                      <a16:creationId xmlns:a16="http://schemas.microsoft.com/office/drawing/2014/main" id="{AF780EAE-2680-5E7E-2D07-01B309C2281E}"/>
                    </a:ext>
                  </a:extLst>
                </p14:cNvPr>
                <p14:cNvContentPartPr/>
                <p14:nvPr/>
              </p14:nvContentPartPr>
              <p14:xfrm>
                <a:off x="4010911" y="5767181"/>
                <a:ext cx="415800" cy="192240"/>
              </p14:xfrm>
            </p:contentPart>
          </mc:Choice>
          <mc:Fallback>
            <p:pic>
              <p:nvPicPr>
                <p:cNvPr id="165" name="Ink 164">
                  <a:extLst>
                    <a:ext uri="{FF2B5EF4-FFF2-40B4-BE49-F238E27FC236}">
                      <a16:creationId xmlns:a16="http://schemas.microsoft.com/office/drawing/2014/main" id="{AF780EAE-2680-5E7E-2D07-01B309C2281E}"/>
                    </a:ext>
                  </a:extLst>
                </p:cNvPr>
                <p:cNvPicPr/>
                <p:nvPr/>
              </p:nvPicPr>
              <p:blipFill>
                <a:blip r:embed="rId309"/>
                <a:stretch>
                  <a:fillRect/>
                </a:stretch>
              </p:blipFill>
              <p:spPr>
                <a:xfrm>
                  <a:off x="4002271" y="5758541"/>
                  <a:ext cx="4334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6" name="Ink 165">
                  <a:extLst>
                    <a:ext uri="{FF2B5EF4-FFF2-40B4-BE49-F238E27FC236}">
                      <a16:creationId xmlns:a16="http://schemas.microsoft.com/office/drawing/2014/main" id="{C9191E56-571F-DD1F-5A23-FD4E1C76E519}"/>
                    </a:ext>
                  </a:extLst>
                </p14:cNvPr>
                <p14:cNvContentPartPr/>
                <p14:nvPr/>
              </p14:nvContentPartPr>
              <p14:xfrm>
                <a:off x="4406911" y="5759621"/>
                <a:ext cx="7920" cy="2520"/>
              </p14:xfrm>
            </p:contentPart>
          </mc:Choice>
          <mc:Fallback>
            <p:pic>
              <p:nvPicPr>
                <p:cNvPr id="166" name="Ink 165">
                  <a:extLst>
                    <a:ext uri="{FF2B5EF4-FFF2-40B4-BE49-F238E27FC236}">
                      <a16:creationId xmlns:a16="http://schemas.microsoft.com/office/drawing/2014/main" id="{C9191E56-571F-DD1F-5A23-FD4E1C76E519}"/>
                    </a:ext>
                  </a:extLst>
                </p:cNvPr>
                <p:cNvPicPr/>
                <p:nvPr/>
              </p:nvPicPr>
              <p:blipFill>
                <a:blip r:embed="rId311"/>
                <a:stretch>
                  <a:fillRect/>
                </a:stretch>
              </p:blipFill>
              <p:spPr>
                <a:xfrm>
                  <a:off x="4398271" y="5750621"/>
                  <a:ext cx="255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67" name="Ink 166">
                  <a:extLst>
                    <a:ext uri="{FF2B5EF4-FFF2-40B4-BE49-F238E27FC236}">
                      <a16:creationId xmlns:a16="http://schemas.microsoft.com/office/drawing/2014/main" id="{19A464FC-D753-0C06-0B3D-D1DDA09F33CB}"/>
                    </a:ext>
                  </a:extLst>
                </p14:cNvPr>
                <p14:cNvContentPartPr/>
                <p14:nvPr/>
              </p14:nvContentPartPr>
              <p14:xfrm>
                <a:off x="4483231" y="5772941"/>
                <a:ext cx="14040" cy="136080"/>
              </p14:xfrm>
            </p:contentPart>
          </mc:Choice>
          <mc:Fallback>
            <p:pic>
              <p:nvPicPr>
                <p:cNvPr id="167" name="Ink 166">
                  <a:extLst>
                    <a:ext uri="{FF2B5EF4-FFF2-40B4-BE49-F238E27FC236}">
                      <a16:creationId xmlns:a16="http://schemas.microsoft.com/office/drawing/2014/main" id="{19A464FC-D753-0C06-0B3D-D1DDA09F33CB}"/>
                    </a:ext>
                  </a:extLst>
                </p:cNvPr>
                <p:cNvPicPr/>
                <p:nvPr/>
              </p:nvPicPr>
              <p:blipFill>
                <a:blip r:embed="rId313"/>
                <a:stretch>
                  <a:fillRect/>
                </a:stretch>
              </p:blipFill>
              <p:spPr>
                <a:xfrm>
                  <a:off x="4474591" y="5764301"/>
                  <a:ext cx="316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68" name="Ink 167">
                  <a:extLst>
                    <a:ext uri="{FF2B5EF4-FFF2-40B4-BE49-F238E27FC236}">
                      <a16:creationId xmlns:a16="http://schemas.microsoft.com/office/drawing/2014/main" id="{8055F89F-537E-C4C4-0519-8702DFFAB25A}"/>
                    </a:ext>
                  </a:extLst>
                </p14:cNvPr>
                <p14:cNvContentPartPr/>
                <p14:nvPr/>
              </p14:nvContentPartPr>
              <p14:xfrm>
                <a:off x="4575751" y="5768261"/>
                <a:ext cx="172080" cy="160200"/>
              </p14:xfrm>
            </p:contentPart>
          </mc:Choice>
          <mc:Fallback>
            <p:pic>
              <p:nvPicPr>
                <p:cNvPr id="168" name="Ink 167">
                  <a:extLst>
                    <a:ext uri="{FF2B5EF4-FFF2-40B4-BE49-F238E27FC236}">
                      <a16:creationId xmlns:a16="http://schemas.microsoft.com/office/drawing/2014/main" id="{8055F89F-537E-C4C4-0519-8702DFFAB25A}"/>
                    </a:ext>
                  </a:extLst>
                </p:cNvPr>
                <p:cNvPicPr/>
                <p:nvPr/>
              </p:nvPicPr>
              <p:blipFill>
                <a:blip r:embed="rId315"/>
                <a:stretch>
                  <a:fillRect/>
                </a:stretch>
              </p:blipFill>
              <p:spPr>
                <a:xfrm>
                  <a:off x="4567111" y="5759621"/>
                  <a:ext cx="1897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55" name="Ink 154">
                  <a:extLst>
                    <a:ext uri="{FF2B5EF4-FFF2-40B4-BE49-F238E27FC236}">
                      <a16:creationId xmlns:a16="http://schemas.microsoft.com/office/drawing/2014/main" id="{82FB3453-A795-B560-5239-89BD77FA34AC}"/>
                    </a:ext>
                  </a:extLst>
                </p14:cNvPr>
                <p14:cNvContentPartPr/>
                <p14:nvPr/>
              </p14:nvContentPartPr>
              <p14:xfrm>
                <a:off x="4384951" y="2024981"/>
                <a:ext cx="173160" cy="234720"/>
              </p14:xfrm>
            </p:contentPart>
          </mc:Choice>
          <mc:Fallback>
            <p:pic>
              <p:nvPicPr>
                <p:cNvPr id="155" name="Ink 154">
                  <a:extLst>
                    <a:ext uri="{FF2B5EF4-FFF2-40B4-BE49-F238E27FC236}">
                      <a16:creationId xmlns:a16="http://schemas.microsoft.com/office/drawing/2014/main" id="{82FB3453-A795-B560-5239-89BD77FA34AC}"/>
                    </a:ext>
                  </a:extLst>
                </p:cNvPr>
                <p:cNvPicPr/>
                <p:nvPr/>
              </p:nvPicPr>
              <p:blipFill>
                <a:blip r:embed="rId317"/>
                <a:stretch>
                  <a:fillRect/>
                </a:stretch>
              </p:blipFill>
              <p:spPr>
                <a:xfrm>
                  <a:off x="4375951" y="2016341"/>
                  <a:ext cx="190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56" name="Ink 155">
                  <a:extLst>
                    <a:ext uri="{FF2B5EF4-FFF2-40B4-BE49-F238E27FC236}">
                      <a16:creationId xmlns:a16="http://schemas.microsoft.com/office/drawing/2014/main" id="{7E7AB19C-F1E5-886C-96A6-1A917E72848D}"/>
                    </a:ext>
                  </a:extLst>
                </p14:cNvPr>
                <p14:cNvContentPartPr/>
                <p14:nvPr/>
              </p14:nvContentPartPr>
              <p14:xfrm>
                <a:off x="4589791" y="2103821"/>
                <a:ext cx="106920" cy="100440"/>
              </p14:xfrm>
            </p:contentPart>
          </mc:Choice>
          <mc:Fallback>
            <p:pic>
              <p:nvPicPr>
                <p:cNvPr id="156" name="Ink 155">
                  <a:extLst>
                    <a:ext uri="{FF2B5EF4-FFF2-40B4-BE49-F238E27FC236}">
                      <a16:creationId xmlns:a16="http://schemas.microsoft.com/office/drawing/2014/main" id="{7E7AB19C-F1E5-886C-96A6-1A917E72848D}"/>
                    </a:ext>
                  </a:extLst>
                </p:cNvPr>
                <p:cNvPicPr/>
                <p:nvPr/>
              </p:nvPicPr>
              <p:blipFill>
                <a:blip r:embed="rId319"/>
                <a:stretch>
                  <a:fillRect/>
                </a:stretch>
              </p:blipFill>
              <p:spPr>
                <a:xfrm>
                  <a:off x="4581151" y="2095181"/>
                  <a:ext cx="1245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57" name="Ink 156">
                  <a:extLst>
                    <a:ext uri="{FF2B5EF4-FFF2-40B4-BE49-F238E27FC236}">
                      <a16:creationId xmlns:a16="http://schemas.microsoft.com/office/drawing/2014/main" id="{987D73FD-4DEA-16FF-5DBF-198332796F4E}"/>
                    </a:ext>
                  </a:extLst>
                </p14:cNvPr>
                <p14:cNvContentPartPr/>
                <p14:nvPr/>
              </p14:nvContentPartPr>
              <p14:xfrm>
                <a:off x="4724431" y="2114621"/>
                <a:ext cx="85320" cy="107640"/>
              </p14:xfrm>
            </p:contentPart>
          </mc:Choice>
          <mc:Fallback>
            <p:pic>
              <p:nvPicPr>
                <p:cNvPr id="157" name="Ink 156">
                  <a:extLst>
                    <a:ext uri="{FF2B5EF4-FFF2-40B4-BE49-F238E27FC236}">
                      <a16:creationId xmlns:a16="http://schemas.microsoft.com/office/drawing/2014/main" id="{987D73FD-4DEA-16FF-5DBF-198332796F4E}"/>
                    </a:ext>
                  </a:extLst>
                </p:cNvPr>
                <p:cNvPicPr/>
                <p:nvPr/>
              </p:nvPicPr>
              <p:blipFill>
                <a:blip r:embed="rId321"/>
                <a:stretch>
                  <a:fillRect/>
                </a:stretch>
              </p:blipFill>
              <p:spPr>
                <a:xfrm>
                  <a:off x="4715431" y="2105621"/>
                  <a:ext cx="1029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58" name="Ink 157">
                  <a:extLst>
                    <a:ext uri="{FF2B5EF4-FFF2-40B4-BE49-F238E27FC236}">
                      <a16:creationId xmlns:a16="http://schemas.microsoft.com/office/drawing/2014/main" id="{70EA8390-22B7-4306-BA50-1CBE3945F7BA}"/>
                    </a:ext>
                  </a:extLst>
                </p14:cNvPr>
                <p14:cNvContentPartPr/>
                <p14:nvPr/>
              </p14:nvContentPartPr>
              <p14:xfrm>
                <a:off x="4856191" y="2103461"/>
                <a:ext cx="127440" cy="101160"/>
              </p14:xfrm>
            </p:contentPart>
          </mc:Choice>
          <mc:Fallback>
            <p:pic>
              <p:nvPicPr>
                <p:cNvPr id="158" name="Ink 157">
                  <a:extLst>
                    <a:ext uri="{FF2B5EF4-FFF2-40B4-BE49-F238E27FC236}">
                      <a16:creationId xmlns:a16="http://schemas.microsoft.com/office/drawing/2014/main" id="{70EA8390-22B7-4306-BA50-1CBE3945F7BA}"/>
                    </a:ext>
                  </a:extLst>
                </p:cNvPr>
                <p:cNvPicPr/>
                <p:nvPr/>
              </p:nvPicPr>
              <p:blipFill>
                <a:blip r:embed="rId323"/>
                <a:stretch>
                  <a:fillRect/>
                </a:stretch>
              </p:blipFill>
              <p:spPr>
                <a:xfrm>
                  <a:off x="4847191" y="2094461"/>
                  <a:ext cx="1450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0" name="Ink 179">
                  <a:extLst>
                    <a:ext uri="{FF2B5EF4-FFF2-40B4-BE49-F238E27FC236}">
                      <a16:creationId xmlns:a16="http://schemas.microsoft.com/office/drawing/2014/main" id="{8B522E2E-D38E-4E2F-0177-FD5CFDAE3F27}"/>
                    </a:ext>
                  </a:extLst>
                </p14:cNvPr>
                <p14:cNvContentPartPr/>
                <p14:nvPr/>
              </p14:nvContentPartPr>
              <p14:xfrm>
                <a:off x="7524511" y="1344221"/>
                <a:ext cx="87480" cy="1018800"/>
              </p14:xfrm>
            </p:contentPart>
          </mc:Choice>
          <mc:Fallback>
            <p:pic>
              <p:nvPicPr>
                <p:cNvPr id="180" name="Ink 179">
                  <a:extLst>
                    <a:ext uri="{FF2B5EF4-FFF2-40B4-BE49-F238E27FC236}">
                      <a16:creationId xmlns:a16="http://schemas.microsoft.com/office/drawing/2014/main" id="{8B522E2E-D38E-4E2F-0177-FD5CFDAE3F27}"/>
                    </a:ext>
                  </a:extLst>
                </p:cNvPr>
                <p:cNvPicPr/>
                <p:nvPr/>
              </p:nvPicPr>
              <p:blipFill>
                <a:blip r:embed="rId325"/>
                <a:stretch>
                  <a:fillRect/>
                </a:stretch>
              </p:blipFill>
              <p:spPr>
                <a:xfrm>
                  <a:off x="7515871" y="1335581"/>
                  <a:ext cx="105120" cy="10364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1" name="Ink 180">
                  <a:extLst>
                    <a:ext uri="{FF2B5EF4-FFF2-40B4-BE49-F238E27FC236}">
                      <a16:creationId xmlns:a16="http://schemas.microsoft.com/office/drawing/2014/main" id="{DDA44D99-FB2F-FDB6-27A3-0FE0CB18B9A7}"/>
                    </a:ext>
                  </a:extLst>
                </p14:cNvPr>
                <p14:cNvContentPartPr/>
                <p14:nvPr/>
              </p14:nvContentPartPr>
              <p14:xfrm>
                <a:off x="7482391" y="2306501"/>
                <a:ext cx="2716560" cy="33840"/>
              </p14:xfrm>
            </p:contentPart>
          </mc:Choice>
          <mc:Fallback>
            <p:pic>
              <p:nvPicPr>
                <p:cNvPr id="181" name="Ink 180">
                  <a:extLst>
                    <a:ext uri="{FF2B5EF4-FFF2-40B4-BE49-F238E27FC236}">
                      <a16:creationId xmlns:a16="http://schemas.microsoft.com/office/drawing/2014/main" id="{DDA44D99-FB2F-FDB6-27A3-0FE0CB18B9A7}"/>
                    </a:ext>
                  </a:extLst>
                </p:cNvPr>
                <p:cNvPicPr/>
                <p:nvPr/>
              </p:nvPicPr>
              <p:blipFill>
                <a:blip r:embed="rId327"/>
                <a:stretch>
                  <a:fillRect/>
                </a:stretch>
              </p:blipFill>
              <p:spPr>
                <a:xfrm>
                  <a:off x="7473391" y="2297501"/>
                  <a:ext cx="27342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2" name="Ink 181">
                  <a:extLst>
                    <a:ext uri="{FF2B5EF4-FFF2-40B4-BE49-F238E27FC236}">
                      <a16:creationId xmlns:a16="http://schemas.microsoft.com/office/drawing/2014/main" id="{9688D0BF-8CBA-7596-8A4B-1A00B8994EF0}"/>
                    </a:ext>
                  </a:extLst>
                </p14:cNvPr>
                <p14:cNvContentPartPr/>
                <p14:nvPr/>
              </p14:nvContentPartPr>
              <p14:xfrm>
                <a:off x="7658431" y="1307501"/>
                <a:ext cx="3110400" cy="1013760"/>
              </p14:xfrm>
            </p:contentPart>
          </mc:Choice>
          <mc:Fallback>
            <p:pic>
              <p:nvPicPr>
                <p:cNvPr id="182" name="Ink 181">
                  <a:extLst>
                    <a:ext uri="{FF2B5EF4-FFF2-40B4-BE49-F238E27FC236}">
                      <a16:creationId xmlns:a16="http://schemas.microsoft.com/office/drawing/2014/main" id="{9688D0BF-8CBA-7596-8A4B-1A00B8994EF0}"/>
                    </a:ext>
                  </a:extLst>
                </p:cNvPr>
                <p:cNvPicPr/>
                <p:nvPr/>
              </p:nvPicPr>
              <p:blipFill>
                <a:blip r:embed="rId329"/>
                <a:stretch>
                  <a:fillRect/>
                </a:stretch>
              </p:blipFill>
              <p:spPr>
                <a:xfrm>
                  <a:off x="7649791" y="1298501"/>
                  <a:ext cx="3128040" cy="1031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3" name="Ink 182">
                  <a:extLst>
                    <a:ext uri="{FF2B5EF4-FFF2-40B4-BE49-F238E27FC236}">
                      <a16:creationId xmlns:a16="http://schemas.microsoft.com/office/drawing/2014/main" id="{54B13BC6-5CAE-2356-6A47-FF5CF56BD817}"/>
                    </a:ext>
                  </a:extLst>
                </p14:cNvPr>
                <p14:cNvContentPartPr/>
                <p14:nvPr/>
              </p14:nvContentPartPr>
              <p14:xfrm>
                <a:off x="8091871" y="1504421"/>
                <a:ext cx="14040" cy="174960"/>
              </p14:xfrm>
            </p:contentPart>
          </mc:Choice>
          <mc:Fallback>
            <p:pic>
              <p:nvPicPr>
                <p:cNvPr id="183" name="Ink 182">
                  <a:extLst>
                    <a:ext uri="{FF2B5EF4-FFF2-40B4-BE49-F238E27FC236}">
                      <a16:creationId xmlns:a16="http://schemas.microsoft.com/office/drawing/2014/main" id="{54B13BC6-5CAE-2356-6A47-FF5CF56BD817}"/>
                    </a:ext>
                  </a:extLst>
                </p:cNvPr>
                <p:cNvPicPr/>
                <p:nvPr/>
              </p:nvPicPr>
              <p:blipFill>
                <a:blip r:embed="rId331"/>
                <a:stretch>
                  <a:fillRect/>
                </a:stretch>
              </p:blipFill>
              <p:spPr>
                <a:xfrm>
                  <a:off x="8082871" y="1495421"/>
                  <a:ext cx="316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4" name="Ink 183">
                  <a:extLst>
                    <a:ext uri="{FF2B5EF4-FFF2-40B4-BE49-F238E27FC236}">
                      <a16:creationId xmlns:a16="http://schemas.microsoft.com/office/drawing/2014/main" id="{0FCECB68-438D-7202-8DB7-FABDA8ACF7F3}"/>
                    </a:ext>
                  </a:extLst>
                </p14:cNvPr>
                <p14:cNvContentPartPr/>
                <p14:nvPr/>
              </p14:nvContentPartPr>
              <p14:xfrm>
                <a:off x="8007631" y="1388501"/>
                <a:ext cx="231840" cy="163080"/>
              </p14:xfrm>
            </p:contentPart>
          </mc:Choice>
          <mc:Fallback>
            <p:pic>
              <p:nvPicPr>
                <p:cNvPr id="184" name="Ink 183">
                  <a:extLst>
                    <a:ext uri="{FF2B5EF4-FFF2-40B4-BE49-F238E27FC236}">
                      <a16:creationId xmlns:a16="http://schemas.microsoft.com/office/drawing/2014/main" id="{0FCECB68-438D-7202-8DB7-FABDA8ACF7F3}"/>
                    </a:ext>
                  </a:extLst>
                </p:cNvPr>
                <p:cNvPicPr/>
                <p:nvPr/>
              </p:nvPicPr>
              <p:blipFill>
                <a:blip r:embed="rId333"/>
                <a:stretch>
                  <a:fillRect/>
                </a:stretch>
              </p:blipFill>
              <p:spPr>
                <a:xfrm>
                  <a:off x="7998631" y="1379861"/>
                  <a:ext cx="2494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5" name="Ink 184">
                  <a:extLst>
                    <a:ext uri="{FF2B5EF4-FFF2-40B4-BE49-F238E27FC236}">
                      <a16:creationId xmlns:a16="http://schemas.microsoft.com/office/drawing/2014/main" id="{9FC9EB4E-B7EA-E6F4-FF81-81E92DB61051}"/>
                    </a:ext>
                  </a:extLst>
                </p14:cNvPr>
                <p14:cNvContentPartPr/>
                <p14:nvPr/>
              </p14:nvContentPartPr>
              <p14:xfrm>
                <a:off x="8270071" y="1536101"/>
                <a:ext cx="149040" cy="134280"/>
              </p14:xfrm>
            </p:contentPart>
          </mc:Choice>
          <mc:Fallback>
            <p:pic>
              <p:nvPicPr>
                <p:cNvPr id="185" name="Ink 184">
                  <a:extLst>
                    <a:ext uri="{FF2B5EF4-FFF2-40B4-BE49-F238E27FC236}">
                      <a16:creationId xmlns:a16="http://schemas.microsoft.com/office/drawing/2014/main" id="{9FC9EB4E-B7EA-E6F4-FF81-81E92DB61051}"/>
                    </a:ext>
                  </a:extLst>
                </p:cNvPr>
                <p:cNvPicPr/>
                <p:nvPr/>
              </p:nvPicPr>
              <p:blipFill>
                <a:blip r:embed="rId335"/>
                <a:stretch>
                  <a:fillRect/>
                </a:stretch>
              </p:blipFill>
              <p:spPr>
                <a:xfrm>
                  <a:off x="8261071" y="1527461"/>
                  <a:ext cx="1666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6" name="Ink 185">
                  <a:extLst>
                    <a:ext uri="{FF2B5EF4-FFF2-40B4-BE49-F238E27FC236}">
                      <a16:creationId xmlns:a16="http://schemas.microsoft.com/office/drawing/2014/main" id="{36FE0E51-ECC1-C46C-7F9C-8A0C1CCAE4B8}"/>
                    </a:ext>
                  </a:extLst>
                </p14:cNvPr>
                <p14:cNvContentPartPr/>
                <p14:nvPr/>
              </p14:nvContentPartPr>
              <p14:xfrm>
                <a:off x="8453311" y="1544381"/>
                <a:ext cx="102960" cy="137520"/>
              </p14:xfrm>
            </p:contentPart>
          </mc:Choice>
          <mc:Fallback>
            <p:pic>
              <p:nvPicPr>
                <p:cNvPr id="186" name="Ink 185">
                  <a:extLst>
                    <a:ext uri="{FF2B5EF4-FFF2-40B4-BE49-F238E27FC236}">
                      <a16:creationId xmlns:a16="http://schemas.microsoft.com/office/drawing/2014/main" id="{36FE0E51-ECC1-C46C-7F9C-8A0C1CCAE4B8}"/>
                    </a:ext>
                  </a:extLst>
                </p:cNvPr>
                <p:cNvPicPr/>
                <p:nvPr/>
              </p:nvPicPr>
              <p:blipFill>
                <a:blip r:embed="rId337"/>
                <a:stretch>
                  <a:fillRect/>
                </a:stretch>
              </p:blipFill>
              <p:spPr>
                <a:xfrm>
                  <a:off x="8444311" y="1535381"/>
                  <a:ext cx="120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7" name="Ink 186">
                  <a:extLst>
                    <a:ext uri="{FF2B5EF4-FFF2-40B4-BE49-F238E27FC236}">
                      <a16:creationId xmlns:a16="http://schemas.microsoft.com/office/drawing/2014/main" id="{C9D5E43E-78CC-40E0-7CF4-6C0F45E43D09}"/>
                    </a:ext>
                  </a:extLst>
                </p14:cNvPr>
                <p14:cNvContentPartPr/>
                <p14:nvPr/>
              </p14:nvContentPartPr>
              <p14:xfrm>
                <a:off x="8604511" y="1543661"/>
                <a:ext cx="101520" cy="109080"/>
              </p14:xfrm>
            </p:contentPart>
          </mc:Choice>
          <mc:Fallback>
            <p:pic>
              <p:nvPicPr>
                <p:cNvPr id="187" name="Ink 186">
                  <a:extLst>
                    <a:ext uri="{FF2B5EF4-FFF2-40B4-BE49-F238E27FC236}">
                      <a16:creationId xmlns:a16="http://schemas.microsoft.com/office/drawing/2014/main" id="{C9D5E43E-78CC-40E0-7CF4-6C0F45E43D09}"/>
                    </a:ext>
                  </a:extLst>
                </p:cNvPr>
                <p:cNvPicPr/>
                <p:nvPr/>
              </p:nvPicPr>
              <p:blipFill>
                <a:blip r:embed="rId339"/>
                <a:stretch>
                  <a:fillRect/>
                </a:stretch>
              </p:blipFill>
              <p:spPr>
                <a:xfrm>
                  <a:off x="8595871" y="1534661"/>
                  <a:ext cx="1191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88" name="Ink 187">
                  <a:extLst>
                    <a:ext uri="{FF2B5EF4-FFF2-40B4-BE49-F238E27FC236}">
                      <a16:creationId xmlns:a16="http://schemas.microsoft.com/office/drawing/2014/main" id="{5BC8BE3C-AD52-84D6-6163-963F25EDDCC3}"/>
                    </a:ext>
                  </a:extLst>
                </p14:cNvPr>
                <p14:cNvContentPartPr/>
                <p14:nvPr/>
              </p14:nvContentPartPr>
              <p14:xfrm>
                <a:off x="8761111" y="1532861"/>
                <a:ext cx="97920" cy="128880"/>
              </p14:xfrm>
            </p:contentPart>
          </mc:Choice>
          <mc:Fallback>
            <p:pic>
              <p:nvPicPr>
                <p:cNvPr id="188" name="Ink 187">
                  <a:extLst>
                    <a:ext uri="{FF2B5EF4-FFF2-40B4-BE49-F238E27FC236}">
                      <a16:creationId xmlns:a16="http://schemas.microsoft.com/office/drawing/2014/main" id="{5BC8BE3C-AD52-84D6-6163-963F25EDDCC3}"/>
                    </a:ext>
                  </a:extLst>
                </p:cNvPr>
                <p:cNvPicPr/>
                <p:nvPr/>
              </p:nvPicPr>
              <p:blipFill>
                <a:blip r:embed="rId341"/>
                <a:stretch>
                  <a:fillRect/>
                </a:stretch>
              </p:blipFill>
              <p:spPr>
                <a:xfrm>
                  <a:off x="8752111" y="1523861"/>
                  <a:ext cx="1155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9" name="Ink 188">
                  <a:extLst>
                    <a:ext uri="{FF2B5EF4-FFF2-40B4-BE49-F238E27FC236}">
                      <a16:creationId xmlns:a16="http://schemas.microsoft.com/office/drawing/2014/main" id="{036CF954-09CC-B19D-300B-8E7700565783}"/>
                    </a:ext>
                  </a:extLst>
                </p14:cNvPr>
                <p14:cNvContentPartPr/>
                <p14:nvPr/>
              </p14:nvContentPartPr>
              <p14:xfrm>
                <a:off x="8888191" y="1552661"/>
                <a:ext cx="158760" cy="88200"/>
              </p14:xfrm>
            </p:contentPart>
          </mc:Choice>
          <mc:Fallback>
            <p:pic>
              <p:nvPicPr>
                <p:cNvPr id="189" name="Ink 188">
                  <a:extLst>
                    <a:ext uri="{FF2B5EF4-FFF2-40B4-BE49-F238E27FC236}">
                      <a16:creationId xmlns:a16="http://schemas.microsoft.com/office/drawing/2014/main" id="{036CF954-09CC-B19D-300B-8E7700565783}"/>
                    </a:ext>
                  </a:extLst>
                </p:cNvPr>
                <p:cNvPicPr/>
                <p:nvPr/>
              </p:nvPicPr>
              <p:blipFill>
                <a:blip r:embed="rId343"/>
                <a:stretch>
                  <a:fillRect/>
                </a:stretch>
              </p:blipFill>
              <p:spPr>
                <a:xfrm>
                  <a:off x="8879551" y="1543661"/>
                  <a:ext cx="1764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0" name="Ink 189">
                  <a:extLst>
                    <a:ext uri="{FF2B5EF4-FFF2-40B4-BE49-F238E27FC236}">
                      <a16:creationId xmlns:a16="http://schemas.microsoft.com/office/drawing/2014/main" id="{BB2A4F0C-F92F-1E08-180F-06B89009FEB7}"/>
                    </a:ext>
                  </a:extLst>
                </p14:cNvPr>
                <p14:cNvContentPartPr/>
                <p14:nvPr/>
              </p14:nvContentPartPr>
              <p14:xfrm>
                <a:off x="9108871" y="1535381"/>
                <a:ext cx="114840" cy="258120"/>
              </p14:xfrm>
            </p:contentPart>
          </mc:Choice>
          <mc:Fallback>
            <p:pic>
              <p:nvPicPr>
                <p:cNvPr id="190" name="Ink 189">
                  <a:extLst>
                    <a:ext uri="{FF2B5EF4-FFF2-40B4-BE49-F238E27FC236}">
                      <a16:creationId xmlns:a16="http://schemas.microsoft.com/office/drawing/2014/main" id="{BB2A4F0C-F92F-1E08-180F-06B89009FEB7}"/>
                    </a:ext>
                  </a:extLst>
                </p:cNvPr>
                <p:cNvPicPr/>
                <p:nvPr/>
              </p:nvPicPr>
              <p:blipFill>
                <a:blip r:embed="rId345"/>
                <a:stretch>
                  <a:fillRect/>
                </a:stretch>
              </p:blipFill>
              <p:spPr>
                <a:xfrm>
                  <a:off x="9100231" y="1526381"/>
                  <a:ext cx="1324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1" name="Ink 190">
                  <a:extLst>
                    <a:ext uri="{FF2B5EF4-FFF2-40B4-BE49-F238E27FC236}">
                      <a16:creationId xmlns:a16="http://schemas.microsoft.com/office/drawing/2014/main" id="{C1D1FB3B-859B-23AC-EA6E-6E9C2BE89B23}"/>
                    </a:ext>
                  </a:extLst>
                </p14:cNvPr>
                <p14:cNvContentPartPr/>
                <p14:nvPr/>
              </p14:nvContentPartPr>
              <p14:xfrm>
                <a:off x="9300031" y="1545821"/>
                <a:ext cx="75600" cy="85320"/>
              </p14:xfrm>
            </p:contentPart>
          </mc:Choice>
          <mc:Fallback>
            <p:pic>
              <p:nvPicPr>
                <p:cNvPr id="191" name="Ink 190">
                  <a:extLst>
                    <a:ext uri="{FF2B5EF4-FFF2-40B4-BE49-F238E27FC236}">
                      <a16:creationId xmlns:a16="http://schemas.microsoft.com/office/drawing/2014/main" id="{C1D1FB3B-859B-23AC-EA6E-6E9C2BE89B23}"/>
                    </a:ext>
                  </a:extLst>
                </p:cNvPr>
                <p:cNvPicPr/>
                <p:nvPr/>
              </p:nvPicPr>
              <p:blipFill>
                <a:blip r:embed="rId347"/>
                <a:stretch>
                  <a:fillRect/>
                </a:stretch>
              </p:blipFill>
              <p:spPr>
                <a:xfrm>
                  <a:off x="9291031" y="1536821"/>
                  <a:ext cx="93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2" name="Ink 191">
                  <a:extLst>
                    <a:ext uri="{FF2B5EF4-FFF2-40B4-BE49-F238E27FC236}">
                      <a16:creationId xmlns:a16="http://schemas.microsoft.com/office/drawing/2014/main" id="{F5A85458-E1BF-4BE2-7A78-C609086684B1}"/>
                    </a:ext>
                  </a:extLst>
                </p14:cNvPr>
                <p14:cNvContentPartPr/>
                <p14:nvPr/>
              </p14:nvContentPartPr>
              <p14:xfrm>
                <a:off x="9419191" y="1532501"/>
                <a:ext cx="143640" cy="94320"/>
              </p14:xfrm>
            </p:contentPart>
          </mc:Choice>
          <mc:Fallback>
            <p:pic>
              <p:nvPicPr>
                <p:cNvPr id="192" name="Ink 191">
                  <a:extLst>
                    <a:ext uri="{FF2B5EF4-FFF2-40B4-BE49-F238E27FC236}">
                      <a16:creationId xmlns:a16="http://schemas.microsoft.com/office/drawing/2014/main" id="{F5A85458-E1BF-4BE2-7A78-C609086684B1}"/>
                    </a:ext>
                  </a:extLst>
                </p:cNvPr>
                <p:cNvPicPr/>
                <p:nvPr/>
              </p:nvPicPr>
              <p:blipFill>
                <a:blip r:embed="rId349"/>
                <a:stretch>
                  <a:fillRect/>
                </a:stretch>
              </p:blipFill>
              <p:spPr>
                <a:xfrm>
                  <a:off x="9410191" y="1523501"/>
                  <a:ext cx="16128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94" name="Ink 193">
                  <a:extLst>
                    <a:ext uri="{FF2B5EF4-FFF2-40B4-BE49-F238E27FC236}">
                      <a16:creationId xmlns:a16="http://schemas.microsoft.com/office/drawing/2014/main" id="{D6C4A3C1-A3B4-148F-264F-527A1F92D42D}"/>
                    </a:ext>
                  </a:extLst>
                </p14:cNvPr>
                <p14:cNvContentPartPr/>
                <p14:nvPr/>
              </p14:nvContentPartPr>
              <p14:xfrm>
                <a:off x="7983511" y="1877741"/>
                <a:ext cx="10440" cy="136440"/>
              </p14:xfrm>
            </p:contentPart>
          </mc:Choice>
          <mc:Fallback>
            <p:pic>
              <p:nvPicPr>
                <p:cNvPr id="194" name="Ink 193">
                  <a:extLst>
                    <a:ext uri="{FF2B5EF4-FFF2-40B4-BE49-F238E27FC236}">
                      <a16:creationId xmlns:a16="http://schemas.microsoft.com/office/drawing/2014/main" id="{D6C4A3C1-A3B4-148F-264F-527A1F92D42D}"/>
                    </a:ext>
                  </a:extLst>
                </p:cNvPr>
                <p:cNvPicPr/>
                <p:nvPr/>
              </p:nvPicPr>
              <p:blipFill>
                <a:blip r:embed="rId351"/>
                <a:stretch>
                  <a:fillRect/>
                </a:stretch>
              </p:blipFill>
              <p:spPr>
                <a:xfrm>
                  <a:off x="7974871" y="1869101"/>
                  <a:ext cx="280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95" name="Ink 194">
                  <a:extLst>
                    <a:ext uri="{FF2B5EF4-FFF2-40B4-BE49-F238E27FC236}">
                      <a16:creationId xmlns:a16="http://schemas.microsoft.com/office/drawing/2014/main" id="{09E2C031-475B-D4B7-D9F3-4438408AED82}"/>
                    </a:ext>
                  </a:extLst>
                </p14:cNvPr>
                <p14:cNvContentPartPr/>
                <p14:nvPr/>
              </p14:nvContentPartPr>
              <p14:xfrm>
                <a:off x="8001871" y="1791701"/>
                <a:ext cx="88560" cy="107640"/>
              </p14:xfrm>
            </p:contentPart>
          </mc:Choice>
          <mc:Fallback>
            <p:pic>
              <p:nvPicPr>
                <p:cNvPr id="195" name="Ink 194">
                  <a:extLst>
                    <a:ext uri="{FF2B5EF4-FFF2-40B4-BE49-F238E27FC236}">
                      <a16:creationId xmlns:a16="http://schemas.microsoft.com/office/drawing/2014/main" id="{09E2C031-475B-D4B7-D9F3-4438408AED82}"/>
                    </a:ext>
                  </a:extLst>
                </p:cNvPr>
                <p:cNvPicPr/>
                <p:nvPr/>
              </p:nvPicPr>
              <p:blipFill>
                <a:blip r:embed="rId353"/>
                <a:stretch>
                  <a:fillRect/>
                </a:stretch>
              </p:blipFill>
              <p:spPr>
                <a:xfrm>
                  <a:off x="7993231" y="1782701"/>
                  <a:ext cx="1062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6" name="Ink 195">
                  <a:extLst>
                    <a:ext uri="{FF2B5EF4-FFF2-40B4-BE49-F238E27FC236}">
                      <a16:creationId xmlns:a16="http://schemas.microsoft.com/office/drawing/2014/main" id="{7CE354BB-93BE-E51E-D456-6B4E5EC59B62}"/>
                    </a:ext>
                  </a:extLst>
                </p14:cNvPr>
                <p14:cNvContentPartPr/>
                <p14:nvPr/>
              </p14:nvContentPartPr>
              <p14:xfrm>
                <a:off x="8130031" y="1891781"/>
                <a:ext cx="103320" cy="109080"/>
              </p14:xfrm>
            </p:contentPart>
          </mc:Choice>
          <mc:Fallback>
            <p:pic>
              <p:nvPicPr>
                <p:cNvPr id="196" name="Ink 195">
                  <a:extLst>
                    <a:ext uri="{FF2B5EF4-FFF2-40B4-BE49-F238E27FC236}">
                      <a16:creationId xmlns:a16="http://schemas.microsoft.com/office/drawing/2014/main" id="{7CE354BB-93BE-E51E-D456-6B4E5EC59B62}"/>
                    </a:ext>
                  </a:extLst>
                </p:cNvPr>
                <p:cNvPicPr/>
                <p:nvPr/>
              </p:nvPicPr>
              <p:blipFill>
                <a:blip r:embed="rId355"/>
                <a:stretch>
                  <a:fillRect/>
                </a:stretch>
              </p:blipFill>
              <p:spPr>
                <a:xfrm>
                  <a:off x="8121031" y="1882781"/>
                  <a:ext cx="1209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7" name="Ink 196">
                  <a:extLst>
                    <a:ext uri="{FF2B5EF4-FFF2-40B4-BE49-F238E27FC236}">
                      <a16:creationId xmlns:a16="http://schemas.microsoft.com/office/drawing/2014/main" id="{DAE70D75-BE9A-100B-B005-82A12BF7B49A}"/>
                    </a:ext>
                  </a:extLst>
                </p14:cNvPr>
                <p14:cNvContentPartPr/>
                <p14:nvPr/>
              </p14:nvContentPartPr>
              <p14:xfrm>
                <a:off x="8279791" y="1908701"/>
                <a:ext cx="101880" cy="108000"/>
              </p14:xfrm>
            </p:contentPart>
          </mc:Choice>
          <mc:Fallback>
            <p:pic>
              <p:nvPicPr>
                <p:cNvPr id="197" name="Ink 196">
                  <a:extLst>
                    <a:ext uri="{FF2B5EF4-FFF2-40B4-BE49-F238E27FC236}">
                      <a16:creationId xmlns:a16="http://schemas.microsoft.com/office/drawing/2014/main" id="{DAE70D75-BE9A-100B-B005-82A12BF7B49A}"/>
                    </a:ext>
                  </a:extLst>
                </p:cNvPr>
                <p:cNvPicPr/>
                <p:nvPr/>
              </p:nvPicPr>
              <p:blipFill>
                <a:blip r:embed="rId357"/>
                <a:stretch>
                  <a:fillRect/>
                </a:stretch>
              </p:blipFill>
              <p:spPr>
                <a:xfrm>
                  <a:off x="8270791" y="1899701"/>
                  <a:ext cx="1195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8" name="Ink 197">
                  <a:extLst>
                    <a:ext uri="{FF2B5EF4-FFF2-40B4-BE49-F238E27FC236}">
                      <a16:creationId xmlns:a16="http://schemas.microsoft.com/office/drawing/2014/main" id="{02D29D79-94C8-7E58-0A95-84AE0BDC39B7}"/>
                    </a:ext>
                  </a:extLst>
                </p14:cNvPr>
                <p14:cNvContentPartPr/>
                <p14:nvPr/>
              </p14:nvContentPartPr>
              <p14:xfrm>
                <a:off x="8448631" y="1920221"/>
                <a:ext cx="73800" cy="87120"/>
              </p14:xfrm>
            </p:contentPart>
          </mc:Choice>
          <mc:Fallback>
            <p:pic>
              <p:nvPicPr>
                <p:cNvPr id="198" name="Ink 197">
                  <a:extLst>
                    <a:ext uri="{FF2B5EF4-FFF2-40B4-BE49-F238E27FC236}">
                      <a16:creationId xmlns:a16="http://schemas.microsoft.com/office/drawing/2014/main" id="{02D29D79-94C8-7E58-0A95-84AE0BDC39B7}"/>
                    </a:ext>
                  </a:extLst>
                </p:cNvPr>
                <p:cNvPicPr/>
                <p:nvPr/>
              </p:nvPicPr>
              <p:blipFill>
                <a:blip r:embed="rId359"/>
                <a:stretch>
                  <a:fillRect/>
                </a:stretch>
              </p:blipFill>
              <p:spPr>
                <a:xfrm>
                  <a:off x="8439991" y="1911581"/>
                  <a:ext cx="914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99" name="Ink 198">
                  <a:extLst>
                    <a:ext uri="{FF2B5EF4-FFF2-40B4-BE49-F238E27FC236}">
                      <a16:creationId xmlns:a16="http://schemas.microsoft.com/office/drawing/2014/main" id="{1595D14B-E337-AAA0-EB58-1F3BC18776E2}"/>
                    </a:ext>
                  </a:extLst>
                </p14:cNvPr>
                <p14:cNvContentPartPr/>
                <p14:nvPr/>
              </p14:nvContentPartPr>
              <p14:xfrm>
                <a:off x="8592631" y="1895381"/>
                <a:ext cx="87840" cy="158760"/>
              </p14:xfrm>
            </p:contentPart>
          </mc:Choice>
          <mc:Fallback>
            <p:pic>
              <p:nvPicPr>
                <p:cNvPr id="199" name="Ink 198">
                  <a:extLst>
                    <a:ext uri="{FF2B5EF4-FFF2-40B4-BE49-F238E27FC236}">
                      <a16:creationId xmlns:a16="http://schemas.microsoft.com/office/drawing/2014/main" id="{1595D14B-E337-AAA0-EB58-1F3BC18776E2}"/>
                    </a:ext>
                  </a:extLst>
                </p:cNvPr>
                <p:cNvPicPr/>
                <p:nvPr/>
              </p:nvPicPr>
              <p:blipFill>
                <a:blip r:embed="rId361"/>
                <a:stretch>
                  <a:fillRect/>
                </a:stretch>
              </p:blipFill>
              <p:spPr>
                <a:xfrm>
                  <a:off x="8583631" y="1886741"/>
                  <a:ext cx="1054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0" name="Ink 199">
                  <a:extLst>
                    <a:ext uri="{FF2B5EF4-FFF2-40B4-BE49-F238E27FC236}">
                      <a16:creationId xmlns:a16="http://schemas.microsoft.com/office/drawing/2014/main" id="{D4E5D51B-0377-539E-2384-5F47032C9F35}"/>
                    </a:ext>
                  </a:extLst>
                </p14:cNvPr>
                <p14:cNvContentPartPr/>
                <p14:nvPr/>
              </p14:nvContentPartPr>
              <p14:xfrm>
                <a:off x="8755711" y="1898621"/>
                <a:ext cx="75960" cy="87840"/>
              </p14:xfrm>
            </p:contentPart>
          </mc:Choice>
          <mc:Fallback>
            <p:pic>
              <p:nvPicPr>
                <p:cNvPr id="200" name="Ink 199">
                  <a:extLst>
                    <a:ext uri="{FF2B5EF4-FFF2-40B4-BE49-F238E27FC236}">
                      <a16:creationId xmlns:a16="http://schemas.microsoft.com/office/drawing/2014/main" id="{D4E5D51B-0377-539E-2384-5F47032C9F35}"/>
                    </a:ext>
                  </a:extLst>
                </p:cNvPr>
                <p:cNvPicPr/>
                <p:nvPr/>
              </p:nvPicPr>
              <p:blipFill>
                <a:blip r:embed="rId363"/>
                <a:stretch>
                  <a:fillRect/>
                </a:stretch>
              </p:blipFill>
              <p:spPr>
                <a:xfrm>
                  <a:off x="8747071" y="1889981"/>
                  <a:ext cx="936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1" name="Ink 200">
                  <a:extLst>
                    <a:ext uri="{FF2B5EF4-FFF2-40B4-BE49-F238E27FC236}">
                      <a16:creationId xmlns:a16="http://schemas.microsoft.com/office/drawing/2014/main" id="{CEE92C07-EB8B-3BDB-E186-FD0CD237B431}"/>
                    </a:ext>
                  </a:extLst>
                </p14:cNvPr>
                <p14:cNvContentPartPr/>
                <p14:nvPr/>
              </p14:nvContentPartPr>
              <p14:xfrm>
                <a:off x="8878111" y="1891061"/>
                <a:ext cx="100440" cy="77400"/>
              </p14:xfrm>
            </p:contentPart>
          </mc:Choice>
          <mc:Fallback>
            <p:pic>
              <p:nvPicPr>
                <p:cNvPr id="201" name="Ink 200">
                  <a:extLst>
                    <a:ext uri="{FF2B5EF4-FFF2-40B4-BE49-F238E27FC236}">
                      <a16:creationId xmlns:a16="http://schemas.microsoft.com/office/drawing/2014/main" id="{CEE92C07-EB8B-3BDB-E186-FD0CD237B431}"/>
                    </a:ext>
                  </a:extLst>
                </p:cNvPr>
                <p:cNvPicPr/>
                <p:nvPr/>
              </p:nvPicPr>
              <p:blipFill>
                <a:blip r:embed="rId365"/>
                <a:stretch>
                  <a:fillRect/>
                </a:stretch>
              </p:blipFill>
              <p:spPr>
                <a:xfrm>
                  <a:off x="8869111" y="1882061"/>
                  <a:ext cx="1180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02" name="Ink 201">
                  <a:extLst>
                    <a:ext uri="{FF2B5EF4-FFF2-40B4-BE49-F238E27FC236}">
                      <a16:creationId xmlns:a16="http://schemas.microsoft.com/office/drawing/2014/main" id="{75E5A892-4045-CFDA-CAE8-31C48C995628}"/>
                    </a:ext>
                  </a:extLst>
                </p14:cNvPr>
                <p14:cNvContentPartPr/>
                <p14:nvPr/>
              </p14:nvContentPartPr>
              <p14:xfrm>
                <a:off x="9005911" y="1788461"/>
                <a:ext cx="56520" cy="187560"/>
              </p14:xfrm>
            </p:contentPart>
          </mc:Choice>
          <mc:Fallback>
            <p:pic>
              <p:nvPicPr>
                <p:cNvPr id="202" name="Ink 201">
                  <a:extLst>
                    <a:ext uri="{FF2B5EF4-FFF2-40B4-BE49-F238E27FC236}">
                      <a16:creationId xmlns:a16="http://schemas.microsoft.com/office/drawing/2014/main" id="{75E5A892-4045-CFDA-CAE8-31C48C995628}"/>
                    </a:ext>
                  </a:extLst>
                </p:cNvPr>
                <p:cNvPicPr/>
                <p:nvPr/>
              </p:nvPicPr>
              <p:blipFill>
                <a:blip r:embed="rId367"/>
                <a:stretch>
                  <a:fillRect/>
                </a:stretch>
              </p:blipFill>
              <p:spPr>
                <a:xfrm>
                  <a:off x="8996911" y="1779461"/>
                  <a:ext cx="74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03" name="Ink 202">
                  <a:extLst>
                    <a:ext uri="{FF2B5EF4-FFF2-40B4-BE49-F238E27FC236}">
                      <a16:creationId xmlns:a16="http://schemas.microsoft.com/office/drawing/2014/main" id="{76C59FD0-D559-13A2-2AB0-4D878473579F}"/>
                    </a:ext>
                  </a:extLst>
                </p14:cNvPr>
                <p14:cNvContentPartPr/>
                <p14:nvPr/>
              </p14:nvContentPartPr>
              <p14:xfrm>
                <a:off x="9023551" y="1877741"/>
                <a:ext cx="48960" cy="10440"/>
              </p14:xfrm>
            </p:contentPart>
          </mc:Choice>
          <mc:Fallback>
            <p:pic>
              <p:nvPicPr>
                <p:cNvPr id="203" name="Ink 202">
                  <a:extLst>
                    <a:ext uri="{FF2B5EF4-FFF2-40B4-BE49-F238E27FC236}">
                      <a16:creationId xmlns:a16="http://schemas.microsoft.com/office/drawing/2014/main" id="{76C59FD0-D559-13A2-2AB0-4D878473579F}"/>
                    </a:ext>
                  </a:extLst>
                </p:cNvPr>
                <p:cNvPicPr/>
                <p:nvPr/>
              </p:nvPicPr>
              <p:blipFill>
                <a:blip r:embed="rId369"/>
                <a:stretch>
                  <a:fillRect/>
                </a:stretch>
              </p:blipFill>
              <p:spPr>
                <a:xfrm>
                  <a:off x="9014911" y="1869101"/>
                  <a:ext cx="66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04" name="Ink 203">
                  <a:extLst>
                    <a:ext uri="{FF2B5EF4-FFF2-40B4-BE49-F238E27FC236}">
                      <a16:creationId xmlns:a16="http://schemas.microsoft.com/office/drawing/2014/main" id="{B82D401B-81BF-B11D-C4BA-5417F5A415E8}"/>
                    </a:ext>
                  </a:extLst>
                </p14:cNvPr>
                <p14:cNvContentPartPr/>
                <p14:nvPr/>
              </p14:nvContentPartPr>
              <p14:xfrm>
                <a:off x="9507751" y="1823021"/>
                <a:ext cx="205920" cy="110160"/>
              </p14:xfrm>
            </p:contentPart>
          </mc:Choice>
          <mc:Fallback>
            <p:pic>
              <p:nvPicPr>
                <p:cNvPr id="204" name="Ink 203">
                  <a:extLst>
                    <a:ext uri="{FF2B5EF4-FFF2-40B4-BE49-F238E27FC236}">
                      <a16:creationId xmlns:a16="http://schemas.microsoft.com/office/drawing/2014/main" id="{B82D401B-81BF-B11D-C4BA-5417F5A415E8}"/>
                    </a:ext>
                  </a:extLst>
                </p:cNvPr>
                <p:cNvPicPr/>
                <p:nvPr/>
              </p:nvPicPr>
              <p:blipFill>
                <a:blip r:embed="rId371"/>
                <a:stretch>
                  <a:fillRect/>
                </a:stretch>
              </p:blipFill>
              <p:spPr>
                <a:xfrm>
                  <a:off x="9498751" y="1814381"/>
                  <a:ext cx="223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05" name="Ink 204">
                  <a:extLst>
                    <a:ext uri="{FF2B5EF4-FFF2-40B4-BE49-F238E27FC236}">
                      <a16:creationId xmlns:a16="http://schemas.microsoft.com/office/drawing/2014/main" id="{4DF21EEE-B6AD-7D56-3AB7-F73CF1200C6E}"/>
                    </a:ext>
                  </a:extLst>
                </p14:cNvPr>
                <p14:cNvContentPartPr/>
                <p14:nvPr/>
              </p14:nvContentPartPr>
              <p14:xfrm>
                <a:off x="9776311" y="1845341"/>
                <a:ext cx="91800" cy="74520"/>
              </p14:xfrm>
            </p:contentPart>
          </mc:Choice>
          <mc:Fallback>
            <p:pic>
              <p:nvPicPr>
                <p:cNvPr id="205" name="Ink 204">
                  <a:extLst>
                    <a:ext uri="{FF2B5EF4-FFF2-40B4-BE49-F238E27FC236}">
                      <a16:creationId xmlns:a16="http://schemas.microsoft.com/office/drawing/2014/main" id="{4DF21EEE-B6AD-7D56-3AB7-F73CF1200C6E}"/>
                    </a:ext>
                  </a:extLst>
                </p:cNvPr>
                <p:cNvPicPr/>
                <p:nvPr/>
              </p:nvPicPr>
              <p:blipFill>
                <a:blip r:embed="rId373"/>
                <a:stretch>
                  <a:fillRect/>
                </a:stretch>
              </p:blipFill>
              <p:spPr>
                <a:xfrm>
                  <a:off x="9767671" y="1836701"/>
                  <a:ext cx="1094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06" name="Ink 205">
                  <a:extLst>
                    <a:ext uri="{FF2B5EF4-FFF2-40B4-BE49-F238E27FC236}">
                      <a16:creationId xmlns:a16="http://schemas.microsoft.com/office/drawing/2014/main" id="{0DFB0C7B-452C-3B62-3E34-0B73527A7E11}"/>
                    </a:ext>
                  </a:extLst>
                </p14:cNvPr>
                <p14:cNvContentPartPr/>
                <p14:nvPr/>
              </p14:nvContentPartPr>
              <p14:xfrm>
                <a:off x="9920671" y="1827341"/>
                <a:ext cx="259920" cy="112680"/>
              </p14:xfrm>
            </p:contentPart>
          </mc:Choice>
          <mc:Fallback>
            <p:pic>
              <p:nvPicPr>
                <p:cNvPr id="206" name="Ink 205">
                  <a:extLst>
                    <a:ext uri="{FF2B5EF4-FFF2-40B4-BE49-F238E27FC236}">
                      <a16:creationId xmlns:a16="http://schemas.microsoft.com/office/drawing/2014/main" id="{0DFB0C7B-452C-3B62-3E34-0B73527A7E11}"/>
                    </a:ext>
                  </a:extLst>
                </p:cNvPr>
                <p:cNvPicPr/>
                <p:nvPr/>
              </p:nvPicPr>
              <p:blipFill>
                <a:blip r:embed="rId375"/>
                <a:stretch>
                  <a:fillRect/>
                </a:stretch>
              </p:blipFill>
              <p:spPr>
                <a:xfrm>
                  <a:off x="9911671" y="1818701"/>
                  <a:ext cx="2775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07" name="Ink 206">
                  <a:extLst>
                    <a:ext uri="{FF2B5EF4-FFF2-40B4-BE49-F238E27FC236}">
                      <a16:creationId xmlns:a16="http://schemas.microsoft.com/office/drawing/2014/main" id="{5824BCE9-0B05-1183-C6CF-2C8964E5BA4F}"/>
                    </a:ext>
                  </a:extLst>
                </p14:cNvPr>
                <p14:cNvContentPartPr/>
                <p14:nvPr/>
              </p14:nvContentPartPr>
              <p14:xfrm>
                <a:off x="8152711" y="2113901"/>
                <a:ext cx="232920" cy="196920"/>
              </p14:xfrm>
            </p:contentPart>
          </mc:Choice>
          <mc:Fallback>
            <p:pic>
              <p:nvPicPr>
                <p:cNvPr id="207" name="Ink 206">
                  <a:extLst>
                    <a:ext uri="{FF2B5EF4-FFF2-40B4-BE49-F238E27FC236}">
                      <a16:creationId xmlns:a16="http://schemas.microsoft.com/office/drawing/2014/main" id="{5824BCE9-0B05-1183-C6CF-2C8964E5BA4F}"/>
                    </a:ext>
                  </a:extLst>
                </p:cNvPr>
                <p:cNvPicPr/>
                <p:nvPr/>
              </p:nvPicPr>
              <p:blipFill>
                <a:blip r:embed="rId377"/>
                <a:stretch>
                  <a:fillRect/>
                </a:stretch>
              </p:blipFill>
              <p:spPr>
                <a:xfrm>
                  <a:off x="8144071" y="2104901"/>
                  <a:ext cx="250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08" name="Ink 207">
                  <a:extLst>
                    <a:ext uri="{FF2B5EF4-FFF2-40B4-BE49-F238E27FC236}">
                      <a16:creationId xmlns:a16="http://schemas.microsoft.com/office/drawing/2014/main" id="{FED6B141-3DF6-290E-6469-133806C4F5C9}"/>
                    </a:ext>
                  </a:extLst>
                </p14:cNvPr>
                <p14:cNvContentPartPr/>
                <p14:nvPr/>
              </p14:nvContentPartPr>
              <p14:xfrm>
                <a:off x="8444671" y="2123261"/>
                <a:ext cx="88560" cy="97920"/>
              </p14:xfrm>
            </p:contentPart>
          </mc:Choice>
          <mc:Fallback>
            <p:pic>
              <p:nvPicPr>
                <p:cNvPr id="208" name="Ink 207">
                  <a:extLst>
                    <a:ext uri="{FF2B5EF4-FFF2-40B4-BE49-F238E27FC236}">
                      <a16:creationId xmlns:a16="http://schemas.microsoft.com/office/drawing/2014/main" id="{FED6B141-3DF6-290E-6469-133806C4F5C9}"/>
                    </a:ext>
                  </a:extLst>
                </p:cNvPr>
                <p:cNvPicPr/>
                <p:nvPr/>
              </p:nvPicPr>
              <p:blipFill>
                <a:blip r:embed="rId379"/>
                <a:stretch>
                  <a:fillRect/>
                </a:stretch>
              </p:blipFill>
              <p:spPr>
                <a:xfrm>
                  <a:off x="8436031" y="2114621"/>
                  <a:ext cx="1062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09" name="Ink 208">
                  <a:extLst>
                    <a:ext uri="{FF2B5EF4-FFF2-40B4-BE49-F238E27FC236}">
                      <a16:creationId xmlns:a16="http://schemas.microsoft.com/office/drawing/2014/main" id="{96212BA0-2917-157A-103E-2D88D3AFCB84}"/>
                    </a:ext>
                  </a:extLst>
                </p14:cNvPr>
                <p14:cNvContentPartPr/>
                <p14:nvPr/>
              </p14:nvContentPartPr>
              <p14:xfrm>
                <a:off x="8940031" y="2143061"/>
                <a:ext cx="142560" cy="217080"/>
              </p14:xfrm>
            </p:contentPart>
          </mc:Choice>
          <mc:Fallback>
            <p:pic>
              <p:nvPicPr>
                <p:cNvPr id="209" name="Ink 208">
                  <a:extLst>
                    <a:ext uri="{FF2B5EF4-FFF2-40B4-BE49-F238E27FC236}">
                      <a16:creationId xmlns:a16="http://schemas.microsoft.com/office/drawing/2014/main" id="{96212BA0-2917-157A-103E-2D88D3AFCB84}"/>
                    </a:ext>
                  </a:extLst>
                </p:cNvPr>
                <p:cNvPicPr/>
                <p:nvPr/>
              </p:nvPicPr>
              <p:blipFill>
                <a:blip r:embed="rId381"/>
                <a:stretch>
                  <a:fillRect/>
                </a:stretch>
              </p:blipFill>
              <p:spPr>
                <a:xfrm>
                  <a:off x="8931391" y="2134421"/>
                  <a:ext cx="160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10" name="Ink 209">
                  <a:extLst>
                    <a:ext uri="{FF2B5EF4-FFF2-40B4-BE49-F238E27FC236}">
                      <a16:creationId xmlns:a16="http://schemas.microsoft.com/office/drawing/2014/main" id="{15DC44C4-F323-F8F8-4D1D-260E54A25DBE}"/>
                    </a:ext>
                  </a:extLst>
                </p14:cNvPr>
                <p14:cNvContentPartPr/>
                <p14:nvPr/>
              </p14:nvContentPartPr>
              <p14:xfrm>
                <a:off x="9113191" y="2123621"/>
                <a:ext cx="84240" cy="90720"/>
              </p14:xfrm>
            </p:contentPart>
          </mc:Choice>
          <mc:Fallback>
            <p:pic>
              <p:nvPicPr>
                <p:cNvPr id="210" name="Ink 209">
                  <a:extLst>
                    <a:ext uri="{FF2B5EF4-FFF2-40B4-BE49-F238E27FC236}">
                      <a16:creationId xmlns:a16="http://schemas.microsoft.com/office/drawing/2014/main" id="{15DC44C4-F323-F8F8-4D1D-260E54A25DBE}"/>
                    </a:ext>
                  </a:extLst>
                </p:cNvPr>
                <p:cNvPicPr/>
                <p:nvPr/>
              </p:nvPicPr>
              <p:blipFill>
                <a:blip r:embed="rId383"/>
                <a:stretch>
                  <a:fillRect/>
                </a:stretch>
              </p:blipFill>
              <p:spPr>
                <a:xfrm>
                  <a:off x="9104191" y="2114621"/>
                  <a:ext cx="1018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11" name="Ink 210">
                  <a:extLst>
                    <a:ext uri="{FF2B5EF4-FFF2-40B4-BE49-F238E27FC236}">
                      <a16:creationId xmlns:a16="http://schemas.microsoft.com/office/drawing/2014/main" id="{E53BD3CB-A558-9CDE-6106-A9A943F23380}"/>
                    </a:ext>
                  </a:extLst>
                </p14:cNvPr>
                <p14:cNvContentPartPr/>
                <p14:nvPr/>
              </p14:nvContentPartPr>
              <p14:xfrm>
                <a:off x="9252151" y="2137301"/>
                <a:ext cx="93240" cy="62280"/>
              </p14:xfrm>
            </p:contentPart>
          </mc:Choice>
          <mc:Fallback>
            <p:pic>
              <p:nvPicPr>
                <p:cNvPr id="211" name="Ink 210">
                  <a:extLst>
                    <a:ext uri="{FF2B5EF4-FFF2-40B4-BE49-F238E27FC236}">
                      <a16:creationId xmlns:a16="http://schemas.microsoft.com/office/drawing/2014/main" id="{E53BD3CB-A558-9CDE-6106-A9A943F23380}"/>
                    </a:ext>
                  </a:extLst>
                </p:cNvPr>
                <p:cNvPicPr/>
                <p:nvPr/>
              </p:nvPicPr>
              <p:blipFill>
                <a:blip r:embed="rId385"/>
                <a:stretch>
                  <a:fillRect/>
                </a:stretch>
              </p:blipFill>
              <p:spPr>
                <a:xfrm>
                  <a:off x="9243151" y="2128661"/>
                  <a:ext cx="1108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12" name="Ink 211">
                  <a:extLst>
                    <a:ext uri="{FF2B5EF4-FFF2-40B4-BE49-F238E27FC236}">
                      <a16:creationId xmlns:a16="http://schemas.microsoft.com/office/drawing/2014/main" id="{CAACAEC3-6FFF-120B-BFBC-89326FDDE292}"/>
                    </a:ext>
                  </a:extLst>
                </p14:cNvPr>
                <p14:cNvContentPartPr/>
                <p14:nvPr/>
              </p14:nvContentPartPr>
              <p14:xfrm>
                <a:off x="9372751" y="2033621"/>
                <a:ext cx="116280" cy="160560"/>
              </p14:xfrm>
            </p:contentPart>
          </mc:Choice>
          <mc:Fallback>
            <p:pic>
              <p:nvPicPr>
                <p:cNvPr id="212" name="Ink 211">
                  <a:extLst>
                    <a:ext uri="{FF2B5EF4-FFF2-40B4-BE49-F238E27FC236}">
                      <a16:creationId xmlns:a16="http://schemas.microsoft.com/office/drawing/2014/main" id="{CAACAEC3-6FFF-120B-BFBC-89326FDDE292}"/>
                    </a:ext>
                  </a:extLst>
                </p:cNvPr>
                <p:cNvPicPr/>
                <p:nvPr/>
              </p:nvPicPr>
              <p:blipFill>
                <a:blip r:embed="rId387"/>
                <a:stretch>
                  <a:fillRect/>
                </a:stretch>
              </p:blipFill>
              <p:spPr>
                <a:xfrm>
                  <a:off x="9363751" y="2024981"/>
                  <a:ext cx="133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13" name="Ink 212">
                  <a:extLst>
                    <a:ext uri="{FF2B5EF4-FFF2-40B4-BE49-F238E27FC236}">
                      <a16:creationId xmlns:a16="http://schemas.microsoft.com/office/drawing/2014/main" id="{31885BF7-E392-9C97-417B-8253D52C3B1C}"/>
                    </a:ext>
                  </a:extLst>
                </p14:cNvPr>
                <p14:cNvContentPartPr/>
                <p14:nvPr/>
              </p14:nvContentPartPr>
              <p14:xfrm>
                <a:off x="9498391" y="2085461"/>
                <a:ext cx="79560" cy="108720"/>
              </p14:xfrm>
            </p:contentPart>
          </mc:Choice>
          <mc:Fallback>
            <p:pic>
              <p:nvPicPr>
                <p:cNvPr id="213" name="Ink 212">
                  <a:extLst>
                    <a:ext uri="{FF2B5EF4-FFF2-40B4-BE49-F238E27FC236}">
                      <a16:creationId xmlns:a16="http://schemas.microsoft.com/office/drawing/2014/main" id="{31885BF7-E392-9C97-417B-8253D52C3B1C}"/>
                    </a:ext>
                  </a:extLst>
                </p:cNvPr>
                <p:cNvPicPr/>
                <p:nvPr/>
              </p:nvPicPr>
              <p:blipFill>
                <a:blip r:embed="rId389"/>
                <a:stretch>
                  <a:fillRect/>
                </a:stretch>
              </p:blipFill>
              <p:spPr>
                <a:xfrm>
                  <a:off x="9489751" y="2076461"/>
                  <a:ext cx="972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14" name="Ink 213">
                  <a:extLst>
                    <a:ext uri="{FF2B5EF4-FFF2-40B4-BE49-F238E27FC236}">
                      <a16:creationId xmlns:a16="http://schemas.microsoft.com/office/drawing/2014/main" id="{C938771E-1E63-AC8F-18CF-3912691C7163}"/>
                    </a:ext>
                  </a:extLst>
                </p14:cNvPr>
                <p14:cNvContentPartPr/>
                <p14:nvPr/>
              </p14:nvContentPartPr>
              <p14:xfrm>
                <a:off x="9615751" y="2096261"/>
                <a:ext cx="125640" cy="104760"/>
              </p14:xfrm>
            </p:contentPart>
          </mc:Choice>
          <mc:Fallback>
            <p:pic>
              <p:nvPicPr>
                <p:cNvPr id="214" name="Ink 213">
                  <a:extLst>
                    <a:ext uri="{FF2B5EF4-FFF2-40B4-BE49-F238E27FC236}">
                      <a16:creationId xmlns:a16="http://schemas.microsoft.com/office/drawing/2014/main" id="{C938771E-1E63-AC8F-18CF-3912691C7163}"/>
                    </a:ext>
                  </a:extLst>
                </p:cNvPr>
                <p:cNvPicPr/>
                <p:nvPr/>
              </p:nvPicPr>
              <p:blipFill>
                <a:blip r:embed="rId391"/>
                <a:stretch>
                  <a:fillRect/>
                </a:stretch>
              </p:blipFill>
              <p:spPr>
                <a:xfrm>
                  <a:off x="9606751" y="2087261"/>
                  <a:ext cx="143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16" name="Ink 215">
                  <a:extLst>
                    <a:ext uri="{FF2B5EF4-FFF2-40B4-BE49-F238E27FC236}">
                      <a16:creationId xmlns:a16="http://schemas.microsoft.com/office/drawing/2014/main" id="{89CC692C-C9BD-F0D5-5EE6-7717E4A67E43}"/>
                    </a:ext>
                  </a:extLst>
                </p14:cNvPr>
                <p14:cNvContentPartPr/>
                <p14:nvPr/>
              </p14:nvContentPartPr>
              <p14:xfrm>
                <a:off x="4257151" y="2527541"/>
                <a:ext cx="1949400" cy="50400"/>
              </p14:xfrm>
            </p:contentPart>
          </mc:Choice>
          <mc:Fallback>
            <p:pic>
              <p:nvPicPr>
                <p:cNvPr id="216" name="Ink 215">
                  <a:extLst>
                    <a:ext uri="{FF2B5EF4-FFF2-40B4-BE49-F238E27FC236}">
                      <a16:creationId xmlns:a16="http://schemas.microsoft.com/office/drawing/2014/main" id="{89CC692C-C9BD-F0D5-5EE6-7717E4A67E43}"/>
                    </a:ext>
                  </a:extLst>
                </p:cNvPr>
                <p:cNvPicPr/>
                <p:nvPr/>
              </p:nvPicPr>
              <p:blipFill>
                <a:blip r:embed="rId393"/>
                <a:stretch>
                  <a:fillRect/>
                </a:stretch>
              </p:blipFill>
              <p:spPr>
                <a:xfrm>
                  <a:off x="4248511" y="2518901"/>
                  <a:ext cx="1967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17" name="Ink 216">
                  <a:extLst>
                    <a:ext uri="{FF2B5EF4-FFF2-40B4-BE49-F238E27FC236}">
                      <a16:creationId xmlns:a16="http://schemas.microsoft.com/office/drawing/2014/main" id="{0557A93B-94DE-CC00-4658-5BF9DB894B5B}"/>
                    </a:ext>
                  </a:extLst>
                </p14:cNvPr>
                <p14:cNvContentPartPr/>
                <p14:nvPr/>
              </p14:nvContentPartPr>
              <p14:xfrm>
                <a:off x="6184591" y="1720421"/>
                <a:ext cx="29880" cy="788400"/>
              </p14:xfrm>
            </p:contentPart>
          </mc:Choice>
          <mc:Fallback>
            <p:pic>
              <p:nvPicPr>
                <p:cNvPr id="217" name="Ink 216">
                  <a:extLst>
                    <a:ext uri="{FF2B5EF4-FFF2-40B4-BE49-F238E27FC236}">
                      <a16:creationId xmlns:a16="http://schemas.microsoft.com/office/drawing/2014/main" id="{0557A93B-94DE-CC00-4658-5BF9DB894B5B}"/>
                    </a:ext>
                  </a:extLst>
                </p:cNvPr>
                <p:cNvPicPr/>
                <p:nvPr/>
              </p:nvPicPr>
              <p:blipFill>
                <a:blip r:embed="rId395"/>
                <a:stretch>
                  <a:fillRect/>
                </a:stretch>
              </p:blipFill>
              <p:spPr>
                <a:xfrm>
                  <a:off x="6175591" y="1711421"/>
                  <a:ext cx="47520" cy="8060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18" name="Ink 217">
                  <a:extLst>
                    <a:ext uri="{FF2B5EF4-FFF2-40B4-BE49-F238E27FC236}">
                      <a16:creationId xmlns:a16="http://schemas.microsoft.com/office/drawing/2014/main" id="{4A6F973F-9DF0-C25D-0C5E-B1407D5D352C}"/>
                    </a:ext>
                  </a:extLst>
                </p14:cNvPr>
                <p14:cNvContentPartPr/>
                <p14:nvPr/>
              </p14:nvContentPartPr>
              <p14:xfrm>
                <a:off x="6174871" y="1681541"/>
                <a:ext cx="1656000" cy="19800"/>
              </p14:xfrm>
            </p:contentPart>
          </mc:Choice>
          <mc:Fallback>
            <p:pic>
              <p:nvPicPr>
                <p:cNvPr id="218" name="Ink 217">
                  <a:extLst>
                    <a:ext uri="{FF2B5EF4-FFF2-40B4-BE49-F238E27FC236}">
                      <a16:creationId xmlns:a16="http://schemas.microsoft.com/office/drawing/2014/main" id="{4A6F973F-9DF0-C25D-0C5E-B1407D5D352C}"/>
                    </a:ext>
                  </a:extLst>
                </p:cNvPr>
                <p:cNvPicPr/>
                <p:nvPr/>
              </p:nvPicPr>
              <p:blipFill>
                <a:blip r:embed="rId397"/>
                <a:stretch>
                  <a:fillRect/>
                </a:stretch>
              </p:blipFill>
              <p:spPr>
                <a:xfrm>
                  <a:off x="6165871" y="1672541"/>
                  <a:ext cx="16736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20" name="Ink 219">
                  <a:extLst>
                    <a:ext uri="{FF2B5EF4-FFF2-40B4-BE49-F238E27FC236}">
                      <a16:creationId xmlns:a16="http://schemas.microsoft.com/office/drawing/2014/main" id="{BF8E3389-4790-A1CC-D4D1-B76391C152C0}"/>
                    </a:ext>
                  </a:extLst>
                </p14:cNvPr>
                <p14:cNvContentPartPr/>
                <p14:nvPr/>
              </p14:nvContentPartPr>
              <p14:xfrm>
                <a:off x="7471591" y="1562741"/>
                <a:ext cx="325800" cy="288720"/>
              </p14:xfrm>
            </p:contentPart>
          </mc:Choice>
          <mc:Fallback>
            <p:pic>
              <p:nvPicPr>
                <p:cNvPr id="220" name="Ink 219">
                  <a:extLst>
                    <a:ext uri="{FF2B5EF4-FFF2-40B4-BE49-F238E27FC236}">
                      <a16:creationId xmlns:a16="http://schemas.microsoft.com/office/drawing/2014/main" id="{BF8E3389-4790-A1CC-D4D1-B76391C152C0}"/>
                    </a:ext>
                  </a:extLst>
                </p:cNvPr>
                <p:cNvPicPr/>
                <p:nvPr/>
              </p:nvPicPr>
              <p:blipFill>
                <a:blip r:embed="rId399"/>
                <a:stretch>
                  <a:fillRect/>
                </a:stretch>
              </p:blipFill>
              <p:spPr>
                <a:xfrm>
                  <a:off x="7462591" y="1554101"/>
                  <a:ext cx="3434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21" name="Ink 220">
                  <a:extLst>
                    <a:ext uri="{FF2B5EF4-FFF2-40B4-BE49-F238E27FC236}">
                      <a16:creationId xmlns:a16="http://schemas.microsoft.com/office/drawing/2014/main" id="{DCCC1E10-4F6A-8B0C-AFEF-7F7D24813A20}"/>
                    </a:ext>
                  </a:extLst>
                </p14:cNvPr>
                <p14:cNvContentPartPr/>
                <p14:nvPr/>
              </p14:nvContentPartPr>
              <p14:xfrm>
                <a:off x="4071031" y="2349341"/>
                <a:ext cx="433440" cy="374400"/>
              </p14:xfrm>
            </p:contentPart>
          </mc:Choice>
          <mc:Fallback>
            <p:pic>
              <p:nvPicPr>
                <p:cNvPr id="221" name="Ink 220">
                  <a:extLst>
                    <a:ext uri="{FF2B5EF4-FFF2-40B4-BE49-F238E27FC236}">
                      <a16:creationId xmlns:a16="http://schemas.microsoft.com/office/drawing/2014/main" id="{DCCC1E10-4F6A-8B0C-AFEF-7F7D24813A20}"/>
                    </a:ext>
                  </a:extLst>
                </p:cNvPr>
                <p:cNvPicPr/>
                <p:nvPr/>
              </p:nvPicPr>
              <p:blipFill>
                <a:blip r:embed="rId401"/>
                <a:stretch>
                  <a:fillRect/>
                </a:stretch>
              </p:blipFill>
              <p:spPr>
                <a:xfrm>
                  <a:off x="4062031" y="2340341"/>
                  <a:ext cx="45108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26" name="Ink 225">
                  <a:extLst>
                    <a:ext uri="{FF2B5EF4-FFF2-40B4-BE49-F238E27FC236}">
                      <a16:creationId xmlns:a16="http://schemas.microsoft.com/office/drawing/2014/main" id="{2B7505A7-29E1-3015-4730-D7AA1F5FF5CF}"/>
                    </a:ext>
                  </a:extLst>
                </p14:cNvPr>
                <p14:cNvContentPartPr/>
                <p14:nvPr/>
              </p14:nvContentPartPr>
              <p14:xfrm>
                <a:off x="7126711" y="1887461"/>
                <a:ext cx="161280" cy="12240"/>
              </p14:xfrm>
            </p:contentPart>
          </mc:Choice>
          <mc:Fallback>
            <p:pic>
              <p:nvPicPr>
                <p:cNvPr id="226" name="Ink 225">
                  <a:extLst>
                    <a:ext uri="{FF2B5EF4-FFF2-40B4-BE49-F238E27FC236}">
                      <a16:creationId xmlns:a16="http://schemas.microsoft.com/office/drawing/2014/main" id="{2B7505A7-29E1-3015-4730-D7AA1F5FF5CF}"/>
                    </a:ext>
                  </a:extLst>
                </p:cNvPr>
                <p:cNvPicPr/>
                <p:nvPr/>
              </p:nvPicPr>
              <p:blipFill>
                <a:blip r:embed="rId403"/>
                <a:stretch>
                  <a:fillRect/>
                </a:stretch>
              </p:blipFill>
              <p:spPr>
                <a:xfrm>
                  <a:off x="7118071" y="1878461"/>
                  <a:ext cx="178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27" name="Ink 226">
                  <a:extLst>
                    <a:ext uri="{FF2B5EF4-FFF2-40B4-BE49-F238E27FC236}">
                      <a16:creationId xmlns:a16="http://schemas.microsoft.com/office/drawing/2014/main" id="{D03307FA-42C1-C059-02D8-F9B76204CE38}"/>
                    </a:ext>
                  </a:extLst>
                </p14:cNvPr>
                <p14:cNvContentPartPr/>
                <p14:nvPr/>
              </p14:nvContentPartPr>
              <p14:xfrm>
                <a:off x="7214911" y="1808981"/>
                <a:ext cx="22320" cy="212040"/>
              </p14:xfrm>
            </p:contentPart>
          </mc:Choice>
          <mc:Fallback>
            <p:pic>
              <p:nvPicPr>
                <p:cNvPr id="227" name="Ink 226">
                  <a:extLst>
                    <a:ext uri="{FF2B5EF4-FFF2-40B4-BE49-F238E27FC236}">
                      <a16:creationId xmlns:a16="http://schemas.microsoft.com/office/drawing/2014/main" id="{D03307FA-42C1-C059-02D8-F9B76204CE38}"/>
                    </a:ext>
                  </a:extLst>
                </p:cNvPr>
                <p:cNvPicPr/>
                <p:nvPr/>
              </p:nvPicPr>
              <p:blipFill>
                <a:blip r:embed="rId405"/>
                <a:stretch>
                  <a:fillRect/>
                </a:stretch>
              </p:blipFill>
              <p:spPr>
                <a:xfrm>
                  <a:off x="7205911" y="1800341"/>
                  <a:ext cx="399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28" name="Ink 227">
                  <a:extLst>
                    <a:ext uri="{FF2B5EF4-FFF2-40B4-BE49-F238E27FC236}">
                      <a16:creationId xmlns:a16="http://schemas.microsoft.com/office/drawing/2014/main" id="{A04D3FCB-BA85-60A2-32CE-D30B0B38C8D1}"/>
                    </a:ext>
                  </a:extLst>
                </p14:cNvPr>
                <p14:cNvContentPartPr/>
                <p14:nvPr/>
              </p14:nvContentPartPr>
              <p14:xfrm>
                <a:off x="7182511" y="1837421"/>
                <a:ext cx="123120" cy="114840"/>
              </p14:xfrm>
            </p:contentPart>
          </mc:Choice>
          <mc:Fallback>
            <p:pic>
              <p:nvPicPr>
                <p:cNvPr id="228" name="Ink 227">
                  <a:extLst>
                    <a:ext uri="{FF2B5EF4-FFF2-40B4-BE49-F238E27FC236}">
                      <a16:creationId xmlns:a16="http://schemas.microsoft.com/office/drawing/2014/main" id="{A04D3FCB-BA85-60A2-32CE-D30B0B38C8D1}"/>
                    </a:ext>
                  </a:extLst>
                </p:cNvPr>
                <p:cNvPicPr/>
                <p:nvPr/>
              </p:nvPicPr>
              <p:blipFill>
                <a:blip r:embed="rId407"/>
                <a:stretch>
                  <a:fillRect/>
                </a:stretch>
              </p:blipFill>
              <p:spPr>
                <a:xfrm>
                  <a:off x="7173871" y="1828421"/>
                  <a:ext cx="1407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29" name="Ink 228">
                  <a:extLst>
                    <a:ext uri="{FF2B5EF4-FFF2-40B4-BE49-F238E27FC236}">
                      <a16:creationId xmlns:a16="http://schemas.microsoft.com/office/drawing/2014/main" id="{16C6F011-AE01-DA70-8437-34A1998F9233}"/>
                    </a:ext>
                  </a:extLst>
                </p14:cNvPr>
                <p14:cNvContentPartPr/>
                <p14:nvPr/>
              </p14:nvContentPartPr>
              <p14:xfrm>
                <a:off x="7167391" y="1818701"/>
                <a:ext cx="151200" cy="183960"/>
              </p14:xfrm>
            </p:contentPart>
          </mc:Choice>
          <mc:Fallback>
            <p:pic>
              <p:nvPicPr>
                <p:cNvPr id="229" name="Ink 228">
                  <a:extLst>
                    <a:ext uri="{FF2B5EF4-FFF2-40B4-BE49-F238E27FC236}">
                      <a16:creationId xmlns:a16="http://schemas.microsoft.com/office/drawing/2014/main" id="{16C6F011-AE01-DA70-8437-34A1998F9233}"/>
                    </a:ext>
                  </a:extLst>
                </p:cNvPr>
                <p:cNvPicPr/>
                <p:nvPr/>
              </p:nvPicPr>
              <p:blipFill>
                <a:blip r:embed="rId409"/>
                <a:stretch>
                  <a:fillRect/>
                </a:stretch>
              </p:blipFill>
              <p:spPr>
                <a:xfrm>
                  <a:off x="7158391" y="1810061"/>
                  <a:ext cx="1688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3" name="Ink 242">
                  <a:extLst>
                    <a:ext uri="{FF2B5EF4-FFF2-40B4-BE49-F238E27FC236}">
                      <a16:creationId xmlns:a16="http://schemas.microsoft.com/office/drawing/2014/main" id="{D4FC923D-0CBC-9CE5-7D8F-60B17B81A0EB}"/>
                    </a:ext>
                  </a:extLst>
                </p14:cNvPr>
                <p14:cNvContentPartPr/>
                <p14:nvPr/>
              </p14:nvContentPartPr>
              <p14:xfrm>
                <a:off x="7068031" y="4019741"/>
                <a:ext cx="123840" cy="404640"/>
              </p14:xfrm>
            </p:contentPart>
          </mc:Choice>
          <mc:Fallback>
            <p:pic>
              <p:nvPicPr>
                <p:cNvPr id="243" name="Ink 242">
                  <a:extLst>
                    <a:ext uri="{FF2B5EF4-FFF2-40B4-BE49-F238E27FC236}">
                      <a16:creationId xmlns:a16="http://schemas.microsoft.com/office/drawing/2014/main" id="{D4FC923D-0CBC-9CE5-7D8F-60B17B81A0EB}"/>
                    </a:ext>
                  </a:extLst>
                </p:cNvPr>
                <p:cNvPicPr/>
                <p:nvPr/>
              </p:nvPicPr>
              <p:blipFill>
                <a:blip r:embed="rId411"/>
                <a:stretch>
                  <a:fillRect/>
                </a:stretch>
              </p:blipFill>
              <p:spPr>
                <a:xfrm>
                  <a:off x="7059031" y="4011101"/>
                  <a:ext cx="1414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4" name="Ink 243">
                  <a:extLst>
                    <a:ext uri="{FF2B5EF4-FFF2-40B4-BE49-F238E27FC236}">
                      <a16:creationId xmlns:a16="http://schemas.microsoft.com/office/drawing/2014/main" id="{CFF92C92-3E2B-77F9-3246-D487D51680A3}"/>
                    </a:ext>
                  </a:extLst>
                </p14:cNvPr>
                <p14:cNvContentPartPr/>
                <p14:nvPr/>
              </p14:nvContentPartPr>
              <p14:xfrm>
                <a:off x="7167391" y="3873221"/>
                <a:ext cx="195480" cy="530280"/>
              </p14:xfrm>
            </p:contentPart>
          </mc:Choice>
          <mc:Fallback>
            <p:pic>
              <p:nvPicPr>
                <p:cNvPr id="244" name="Ink 243">
                  <a:extLst>
                    <a:ext uri="{FF2B5EF4-FFF2-40B4-BE49-F238E27FC236}">
                      <a16:creationId xmlns:a16="http://schemas.microsoft.com/office/drawing/2014/main" id="{CFF92C92-3E2B-77F9-3246-D487D51680A3}"/>
                    </a:ext>
                  </a:extLst>
                </p:cNvPr>
                <p:cNvPicPr/>
                <p:nvPr/>
              </p:nvPicPr>
              <p:blipFill>
                <a:blip r:embed="rId413"/>
                <a:stretch>
                  <a:fillRect/>
                </a:stretch>
              </p:blipFill>
              <p:spPr>
                <a:xfrm>
                  <a:off x="7158391" y="3864221"/>
                  <a:ext cx="21312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5" name="Ink 244">
                  <a:extLst>
                    <a:ext uri="{FF2B5EF4-FFF2-40B4-BE49-F238E27FC236}">
                      <a16:creationId xmlns:a16="http://schemas.microsoft.com/office/drawing/2014/main" id="{F80FD544-A2CA-88EA-890B-6CD2B065435F}"/>
                    </a:ext>
                  </a:extLst>
                </p14:cNvPr>
                <p14:cNvContentPartPr/>
                <p14:nvPr/>
              </p14:nvContentPartPr>
              <p14:xfrm>
                <a:off x="7122751" y="4128461"/>
                <a:ext cx="307800" cy="50400"/>
              </p14:xfrm>
            </p:contentPart>
          </mc:Choice>
          <mc:Fallback>
            <p:pic>
              <p:nvPicPr>
                <p:cNvPr id="245" name="Ink 244">
                  <a:extLst>
                    <a:ext uri="{FF2B5EF4-FFF2-40B4-BE49-F238E27FC236}">
                      <a16:creationId xmlns:a16="http://schemas.microsoft.com/office/drawing/2014/main" id="{F80FD544-A2CA-88EA-890B-6CD2B065435F}"/>
                    </a:ext>
                  </a:extLst>
                </p:cNvPr>
                <p:cNvPicPr/>
                <p:nvPr/>
              </p:nvPicPr>
              <p:blipFill>
                <a:blip r:embed="rId415"/>
                <a:stretch>
                  <a:fillRect/>
                </a:stretch>
              </p:blipFill>
              <p:spPr>
                <a:xfrm>
                  <a:off x="7114111" y="4119821"/>
                  <a:ext cx="3254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6" name="Ink 245">
                  <a:extLst>
                    <a:ext uri="{FF2B5EF4-FFF2-40B4-BE49-F238E27FC236}">
                      <a16:creationId xmlns:a16="http://schemas.microsoft.com/office/drawing/2014/main" id="{4E19EC90-64EE-04E7-7085-D46B6ED652EA}"/>
                    </a:ext>
                  </a:extLst>
                </p14:cNvPr>
                <p14:cNvContentPartPr/>
                <p14:nvPr/>
              </p14:nvContentPartPr>
              <p14:xfrm>
                <a:off x="7461871" y="4118381"/>
                <a:ext cx="241920" cy="208800"/>
              </p14:xfrm>
            </p:contentPart>
          </mc:Choice>
          <mc:Fallback>
            <p:pic>
              <p:nvPicPr>
                <p:cNvPr id="246" name="Ink 245">
                  <a:extLst>
                    <a:ext uri="{FF2B5EF4-FFF2-40B4-BE49-F238E27FC236}">
                      <a16:creationId xmlns:a16="http://schemas.microsoft.com/office/drawing/2014/main" id="{4E19EC90-64EE-04E7-7085-D46B6ED652EA}"/>
                    </a:ext>
                  </a:extLst>
                </p:cNvPr>
                <p:cNvPicPr/>
                <p:nvPr/>
              </p:nvPicPr>
              <p:blipFill>
                <a:blip r:embed="rId417"/>
                <a:stretch>
                  <a:fillRect/>
                </a:stretch>
              </p:blipFill>
              <p:spPr>
                <a:xfrm>
                  <a:off x="7453231" y="4109741"/>
                  <a:ext cx="2595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7" name="Ink 246">
                  <a:extLst>
                    <a:ext uri="{FF2B5EF4-FFF2-40B4-BE49-F238E27FC236}">
                      <a16:creationId xmlns:a16="http://schemas.microsoft.com/office/drawing/2014/main" id="{FD646E25-1370-FDAE-76EF-2A7E3D0663DF}"/>
                    </a:ext>
                  </a:extLst>
                </p14:cNvPr>
                <p14:cNvContentPartPr/>
                <p14:nvPr/>
              </p14:nvContentPartPr>
              <p14:xfrm>
                <a:off x="7789111" y="4149341"/>
                <a:ext cx="160920" cy="179640"/>
              </p14:xfrm>
            </p:contentPart>
          </mc:Choice>
          <mc:Fallback>
            <p:pic>
              <p:nvPicPr>
                <p:cNvPr id="247" name="Ink 246">
                  <a:extLst>
                    <a:ext uri="{FF2B5EF4-FFF2-40B4-BE49-F238E27FC236}">
                      <a16:creationId xmlns:a16="http://schemas.microsoft.com/office/drawing/2014/main" id="{FD646E25-1370-FDAE-76EF-2A7E3D0663DF}"/>
                    </a:ext>
                  </a:extLst>
                </p:cNvPr>
                <p:cNvPicPr/>
                <p:nvPr/>
              </p:nvPicPr>
              <p:blipFill>
                <a:blip r:embed="rId419"/>
                <a:stretch>
                  <a:fillRect/>
                </a:stretch>
              </p:blipFill>
              <p:spPr>
                <a:xfrm>
                  <a:off x="7780471" y="4140341"/>
                  <a:ext cx="1785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8" name="Ink 247">
                  <a:extLst>
                    <a:ext uri="{FF2B5EF4-FFF2-40B4-BE49-F238E27FC236}">
                      <a16:creationId xmlns:a16="http://schemas.microsoft.com/office/drawing/2014/main" id="{549DE850-FCA7-96D1-ACCA-807FDD513E07}"/>
                    </a:ext>
                  </a:extLst>
                </p14:cNvPr>
                <p14:cNvContentPartPr/>
                <p14:nvPr/>
              </p14:nvContentPartPr>
              <p14:xfrm>
                <a:off x="8021671" y="4168061"/>
                <a:ext cx="150480" cy="127800"/>
              </p14:xfrm>
            </p:contentPart>
          </mc:Choice>
          <mc:Fallback>
            <p:pic>
              <p:nvPicPr>
                <p:cNvPr id="248" name="Ink 247">
                  <a:extLst>
                    <a:ext uri="{FF2B5EF4-FFF2-40B4-BE49-F238E27FC236}">
                      <a16:creationId xmlns:a16="http://schemas.microsoft.com/office/drawing/2014/main" id="{549DE850-FCA7-96D1-ACCA-807FDD513E07}"/>
                    </a:ext>
                  </a:extLst>
                </p:cNvPr>
                <p:cNvPicPr/>
                <p:nvPr/>
              </p:nvPicPr>
              <p:blipFill>
                <a:blip r:embed="rId421"/>
                <a:stretch>
                  <a:fillRect/>
                </a:stretch>
              </p:blipFill>
              <p:spPr>
                <a:xfrm>
                  <a:off x="8012671" y="4159061"/>
                  <a:ext cx="168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9" name="Ink 248">
                  <a:extLst>
                    <a:ext uri="{FF2B5EF4-FFF2-40B4-BE49-F238E27FC236}">
                      <a16:creationId xmlns:a16="http://schemas.microsoft.com/office/drawing/2014/main" id="{58B5F091-0FB4-C94C-DA7E-9B22BA844248}"/>
                    </a:ext>
                  </a:extLst>
                </p14:cNvPr>
                <p14:cNvContentPartPr/>
                <p14:nvPr/>
              </p14:nvContentPartPr>
              <p14:xfrm>
                <a:off x="8250991" y="4129901"/>
                <a:ext cx="172800" cy="136800"/>
              </p14:xfrm>
            </p:contentPart>
          </mc:Choice>
          <mc:Fallback>
            <p:pic>
              <p:nvPicPr>
                <p:cNvPr id="249" name="Ink 248">
                  <a:extLst>
                    <a:ext uri="{FF2B5EF4-FFF2-40B4-BE49-F238E27FC236}">
                      <a16:creationId xmlns:a16="http://schemas.microsoft.com/office/drawing/2014/main" id="{58B5F091-0FB4-C94C-DA7E-9B22BA844248}"/>
                    </a:ext>
                  </a:extLst>
                </p:cNvPr>
                <p:cNvPicPr/>
                <p:nvPr/>
              </p:nvPicPr>
              <p:blipFill>
                <a:blip r:embed="rId423"/>
                <a:stretch>
                  <a:fillRect/>
                </a:stretch>
              </p:blipFill>
              <p:spPr>
                <a:xfrm>
                  <a:off x="8241991" y="4120901"/>
                  <a:ext cx="1904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0" name="Ink 249">
                  <a:extLst>
                    <a:ext uri="{FF2B5EF4-FFF2-40B4-BE49-F238E27FC236}">
                      <a16:creationId xmlns:a16="http://schemas.microsoft.com/office/drawing/2014/main" id="{4198CE9F-8DC2-5B9E-C9F6-B31E8043D5E3}"/>
                    </a:ext>
                  </a:extLst>
                </p14:cNvPr>
                <p14:cNvContentPartPr/>
                <p14:nvPr/>
              </p14:nvContentPartPr>
              <p14:xfrm>
                <a:off x="8490751" y="4027661"/>
                <a:ext cx="54000" cy="209160"/>
              </p14:xfrm>
            </p:contentPart>
          </mc:Choice>
          <mc:Fallback>
            <p:pic>
              <p:nvPicPr>
                <p:cNvPr id="250" name="Ink 249">
                  <a:extLst>
                    <a:ext uri="{FF2B5EF4-FFF2-40B4-BE49-F238E27FC236}">
                      <a16:creationId xmlns:a16="http://schemas.microsoft.com/office/drawing/2014/main" id="{4198CE9F-8DC2-5B9E-C9F6-B31E8043D5E3}"/>
                    </a:ext>
                  </a:extLst>
                </p:cNvPr>
                <p:cNvPicPr/>
                <p:nvPr/>
              </p:nvPicPr>
              <p:blipFill>
                <a:blip r:embed="rId425"/>
                <a:stretch>
                  <a:fillRect/>
                </a:stretch>
              </p:blipFill>
              <p:spPr>
                <a:xfrm>
                  <a:off x="8482111" y="4019021"/>
                  <a:ext cx="71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1" name="Ink 250">
                  <a:extLst>
                    <a:ext uri="{FF2B5EF4-FFF2-40B4-BE49-F238E27FC236}">
                      <a16:creationId xmlns:a16="http://schemas.microsoft.com/office/drawing/2014/main" id="{423EFB0B-519A-DF7C-6989-9604B50C948F}"/>
                    </a:ext>
                  </a:extLst>
                </p14:cNvPr>
                <p14:cNvContentPartPr/>
                <p14:nvPr/>
              </p14:nvContentPartPr>
              <p14:xfrm>
                <a:off x="8585431" y="3960341"/>
                <a:ext cx="308160" cy="275760"/>
              </p14:xfrm>
            </p:contentPart>
          </mc:Choice>
          <mc:Fallback>
            <p:pic>
              <p:nvPicPr>
                <p:cNvPr id="251" name="Ink 250">
                  <a:extLst>
                    <a:ext uri="{FF2B5EF4-FFF2-40B4-BE49-F238E27FC236}">
                      <a16:creationId xmlns:a16="http://schemas.microsoft.com/office/drawing/2014/main" id="{423EFB0B-519A-DF7C-6989-9604B50C948F}"/>
                    </a:ext>
                  </a:extLst>
                </p:cNvPr>
                <p:cNvPicPr/>
                <p:nvPr/>
              </p:nvPicPr>
              <p:blipFill>
                <a:blip r:embed="rId427"/>
                <a:stretch>
                  <a:fillRect/>
                </a:stretch>
              </p:blipFill>
              <p:spPr>
                <a:xfrm>
                  <a:off x="8576791" y="3951701"/>
                  <a:ext cx="3258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2" name="Ink 251">
                  <a:extLst>
                    <a:ext uri="{FF2B5EF4-FFF2-40B4-BE49-F238E27FC236}">
                      <a16:creationId xmlns:a16="http://schemas.microsoft.com/office/drawing/2014/main" id="{80A2B657-FB73-24AC-D317-D55AAF42FA6B}"/>
                    </a:ext>
                  </a:extLst>
                </p14:cNvPr>
                <p14:cNvContentPartPr/>
                <p14:nvPr/>
              </p14:nvContentPartPr>
              <p14:xfrm>
                <a:off x="8810071" y="4075541"/>
                <a:ext cx="182880" cy="110880"/>
              </p14:xfrm>
            </p:contentPart>
          </mc:Choice>
          <mc:Fallback>
            <p:pic>
              <p:nvPicPr>
                <p:cNvPr id="252" name="Ink 251">
                  <a:extLst>
                    <a:ext uri="{FF2B5EF4-FFF2-40B4-BE49-F238E27FC236}">
                      <a16:creationId xmlns:a16="http://schemas.microsoft.com/office/drawing/2014/main" id="{80A2B657-FB73-24AC-D317-D55AAF42FA6B}"/>
                    </a:ext>
                  </a:extLst>
                </p:cNvPr>
                <p:cNvPicPr/>
                <p:nvPr/>
              </p:nvPicPr>
              <p:blipFill>
                <a:blip r:embed="rId429"/>
                <a:stretch>
                  <a:fillRect/>
                </a:stretch>
              </p:blipFill>
              <p:spPr>
                <a:xfrm>
                  <a:off x="8801431" y="4066901"/>
                  <a:ext cx="2005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3" name="Ink 252">
                  <a:extLst>
                    <a:ext uri="{FF2B5EF4-FFF2-40B4-BE49-F238E27FC236}">
                      <a16:creationId xmlns:a16="http://schemas.microsoft.com/office/drawing/2014/main" id="{95DAEE60-91E8-4D80-DC54-34D5843B1170}"/>
                    </a:ext>
                  </a:extLst>
                </p14:cNvPr>
                <p14:cNvContentPartPr/>
                <p14:nvPr/>
              </p14:nvContentPartPr>
              <p14:xfrm>
                <a:off x="8976751" y="3966101"/>
                <a:ext cx="10080" cy="6480"/>
              </p14:xfrm>
            </p:contentPart>
          </mc:Choice>
          <mc:Fallback>
            <p:pic>
              <p:nvPicPr>
                <p:cNvPr id="253" name="Ink 252">
                  <a:extLst>
                    <a:ext uri="{FF2B5EF4-FFF2-40B4-BE49-F238E27FC236}">
                      <a16:creationId xmlns:a16="http://schemas.microsoft.com/office/drawing/2014/main" id="{95DAEE60-91E8-4D80-DC54-34D5843B1170}"/>
                    </a:ext>
                  </a:extLst>
                </p:cNvPr>
                <p:cNvPicPr/>
                <p:nvPr/>
              </p:nvPicPr>
              <p:blipFill>
                <a:blip r:embed="rId431"/>
                <a:stretch>
                  <a:fillRect/>
                </a:stretch>
              </p:blipFill>
              <p:spPr>
                <a:xfrm>
                  <a:off x="8967751" y="3957101"/>
                  <a:ext cx="2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4" name="Ink 253">
                  <a:extLst>
                    <a:ext uri="{FF2B5EF4-FFF2-40B4-BE49-F238E27FC236}">
                      <a16:creationId xmlns:a16="http://schemas.microsoft.com/office/drawing/2014/main" id="{7BC8B7C2-3C52-1FC4-8ACE-C734FD1FD767}"/>
                    </a:ext>
                  </a:extLst>
                </p14:cNvPr>
                <p14:cNvContentPartPr/>
                <p14:nvPr/>
              </p14:nvContentPartPr>
              <p14:xfrm>
                <a:off x="9068911" y="4042061"/>
                <a:ext cx="384480" cy="136800"/>
              </p14:xfrm>
            </p:contentPart>
          </mc:Choice>
          <mc:Fallback>
            <p:pic>
              <p:nvPicPr>
                <p:cNvPr id="254" name="Ink 253">
                  <a:extLst>
                    <a:ext uri="{FF2B5EF4-FFF2-40B4-BE49-F238E27FC236}">
                      <a16:creationId xmlns:a16="http://schemas.microsoft.com/office/drawing/2014/main" id="{7BC8B7C2-3C52-1FC4-8ACE-C734FD1FD767}"/>
                    </a:ext>
                  </a:extLst>
                </p:cNvPr>
                <p:cNvPicPr/>
                <p:nvPr/>
              </p:nvPicPr>
              <p:blipFill>
                <a:blip r:embed="rId433"/>
                <a:stretch>
                  <a:fillRect/>
                </a:stretch>
              </p:blipFill>
              <p:spPr>
                <a:xfrm>
                  <a:off x="9059911" y="4033421"/>
                  <a:ext cx="4021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5" name="Ink 254">
                  <a:extLst>
                    <a:ext uri="{FF2B5EF4-FFF2-40B4-BE49-F238E27FC236}">
                      <a16:creationId xmlns:a16="http://schemas.microsoft.com/office/drawing/2014/main" id="{7AB4FF41-6B14-6BFA-10ED-C0B04697E961}"/>
                    </a:ext>
                  </a:extLst>
                </p14:cNvPr>
                <p14:cNvContentPartPr/>
                <p14:nvPr/>
              </p14:nvContentPartPr>
              <p14:xfrm>
                <a:off x="9542671" y="4040621"/>
                <a:ext cx="111240" cy="10440"/>
              </p14:xfrm>
            </p:contentPart>
          </mc:Choice>
          <mc:Fallback>
            <p:pic>
              <p:nvPicPr>
                <p:cNvPr id="255" name="Ink 254">
                  <a:extLst>
                    <a:ext uri="{FF2B5EF4-FFF2-40B4-BE49-F238E27FC236}">
                      <a16:creationId xmlns:a16="http://schemas.microsoft.com/office/drawing/2014/main" id="{7AB4FF41-6B14-6BFA-10ED-C0B04697E961}"/>
                    </a:ext>
                  </a:extLst>
                </p:cNvPr>
                <p:cNvPicPr/>
                <p:nvPr/>
              </p:nvPicPr>
              <p:blipFill>
                <a:blip r:embed="rId435"/>
                <a:stretch>
                  <a:fillRect/>
                </a:stretch>
              </p:blipFill>
              <p:spPr>
                <a:xfrm>
                  <a:off x="9534031" y="4031981"/>
                  <a:ext cx="1288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6" name="Ink 255">
                  <a:extLst>
                    <a:ext uri="{FF2B5EF4-FFF2-40B4-BE49-F238E27FC236}">
                      <a16:creationId xmlns:a16="http://schemas.microsoft.com/office/drawing/2014/main" id="{C9BC2253-C2F3-62C7-640D-501648FC1BB4}"/>
                    </a:ext>
                  </a:extLst>
                </p14:cNvPr>
                <p14:cNvContentPartPr/>
                <p14:nvPr/>
              </p14:nvContentPartPr>
              <p14:xfrm>
                <a:off x="9861631" y="3981941"/>
                <a:ext cx="17640" cy="167040"/>
              </p14:xfrm>
            </p:contentPart>
          </mc:Choice>
          <mc:Fallback>
            <p:pic>
              <p:nvPicPr>
                <p:cNvPr id="256" name="Ink 255">
                  <a:extLst>
                    <a:ext uri="{FF2B5EF4-FFF2-40B4-BE49-F238E27FC236}">
                      <a16:creationId xmlns:a16="http://schemas.microsoft.com/office/drawing/2014/main" id="{C9BC2253-C2F3-62C7-640D-501648FC1BB4}"/>
                    </a:ext>
                  </a:extLst>
                </p:cNvPr>
                <p:cNvPicPr/>
                <p:nvPr/>
              </p:nvPicPr>
              <p:blipFill>
                <a:blip r:embed="rId437"/>
                <a:stretch>
                  <a:fillRect/>
                </a:stretch>
              </p:blipFill>
              <p:spPr>
                <a:xfrm>
                  <a:off x="9852631" y="3973301"/>
                  <a:ext cx="352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7" name="Ink 256">
                  <a:extLst>
                    <a:ext uri="{FF2B5EF4-FFF2-40B4-BE49-F238E27FC236}">
                      <a16:creationId xmlns:a16="http://schemas.microsoft.com/office/drawing/2014/main" id="{9C3E1022-F111-7174-00E7-20ED6677166B}"/>
                    </a:ext>
                  </a:extLst>
                </p14:cNvPr>
                <p14:cNvContentPartPr/>
                <p14:nvPr/>
              </p14:nvContentPartPr>
              <p14:xfrm>
                <a:off x="9693511" y="3434381"/>
                <a:ext cx="378360" cy="793440"/>
              </p14:xfrm>
            </p:contentPart>
          </mc:Choice>
          <mc:Fallback>
            <p:pic>
              <p:nvPicPr>
                <p:cNvPr id="257" name="Ink 256">
                  <a:extLst>
                    <a:ext uri="{FF2B5EF4-FFF2-40B4-BE49-F238E27FC236}">
                      <a16:creationId xmlns:a16="http://schemas.microsoft.com/office/drawing/2014/main" id="{9C3E1022-F111-7174-00E7-20ED6677166B}"/>
                    </a:ext>
                  </a:extLst>
                </p:cNvPr>
                <p:cNvPicPr/>
                <p:nvPr/>
              </p:nvPicPr>
              <p:blipFill>
                <a:blip r:embed="rId439"/>
                <a:stretch>
                  <a:fillRect/>
                </a:stretch>
              </p:blipFill>
              <p:spPr>
                <a:xfrm>
                  <a:off x="9684511" y="3425741"/>
                  <a:ext cx="39600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8" name="Ink 257">
                  <a:extLst>
                    <a:ext uri="{FF2B5EF4-FFF2-40B4-BE49-F238E27FC236}">
                      <a16:creationId xmlns:a16="http://schemas.microsoft.com/office/drawing/2014/main" id="{34D9A806-7916-8EC0-AEFE-FA47B1D2739B}"/>
                    </a:ext>
                  </a:extLst>
                </p14:cNvPr>
                <p14:cNvContentPartPr/>
                <p14:nvPr/>
              </p14:nvContentPartPr>
              <p14:xfrm>
                <a:off x="10103911" y="4023701"/>
                <a:ext cx="82080" cy="106920"/>
              </p14:xfrm>
            </p:contentPart>
          </mc:Choice>
          <mc:Fallback>
            <p:pic>
              <p:nvPicPr>
                <p:cNvPr id="258" name="Ink 257">
                  <a:extLst>
                    <a:ext uri="{FF2B5EF4-FFF2-40B4-BE49-F238E27FC236}">
                      <a16:creationId xmlns:a16="http://schemas.microsoft.com/office/drawing/2014/main" id="{34D9A806-7916-8EC0-AEFE-FA47B1D2739B}"/>
                    </a:ext>
                  </a:extLst>
                </p:cNvPr>
                <p:cNvPicPr/>
                <p:nvPr/>
              </p:nvPicPr>
              <p:blipFill>
                <a:blip r:embed="rId441"/>
                <a:stretch>
                  <a:fillRect/>
                </a:stretch>
              </p:blipFill>
              <p:spPr>
                <a:xfrm>
                  <a:off x="10094911" y="4014701"/>
                  <a:ext cx="997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9" name="Ink 258">
                  <a:extLst>
                    <a:ext uri="{FF2B5EF4-FFF2-40B4-BE49-F238E27FC236}">
                      <a16:creationId xmlns:a16="http://schemas.microsoft.com/office/drawing/2014/main" id="{C174A2FD-D460-C171-3EB2-4FE084D583BA}"/>
                    </a:ext>
                  </a:extLst>
                </p14:cNvPr>
                <p14:cNvContentPartPr/>
                <p14:nvPr/>
              </p14:nvContentPartPr>
              <p14:xfrm>
                <a:off x="10209391" y="3878261"/>
                <a:ext cx="46440" cy="272160"/>
              </p14:xfrm>
            </p:contentPart>
          </mc:Choice>
          <mc:Fallback>
            <p:pic>
              <p:nvPicPr>
                <p:cNvPr id="259" name="Ink 258">
                  <a:extLst>
                    <a:ext uri="{FF2B5EF4-FFF2-40B4-BE49-F238E27FC236}">
                      <a16:creationId xmlns:a16="http://schemas.microsoft.com/office/drawing/2014/main" id="{C174A2FD-D460-C171-3EB2-4FE084D583BA}"/>
                    </a:ext>
                  </a:extLst>
                </p:cNvPr>
                <p:cNvPicPr/>
                <p:nvPr/>
              </p:nvPicPr>
              <p:blipFill>
                <a:blip r:embed="rId443"/>
                <a:stretch>
                  <a:fillRect/>
                </a:stretch>
              </p:blipFill>
              <p:spPr>
                <a:xfrm>
                  <a:off x="10200751" y="3869621"/>
                  <a:ext cx="640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0" name="Ink 259">
                  <a:extLst>
                    <a:ext uri="{FF2B5EF4-FFF2-40B4-BE49-F238E27FC236}">
                      <a16:creationId xmlns:a16="http://schemas.microsoft.com/office/drawing/2014/main" id="{BAE4D0FF-9A80-0264-51B8-CD42ECA45D5E}"/>
                    </a:ext>
                  </a:extLst>
                </p14:cNvPr>
                <p14:cNvContentPartPr/>
                <p14:nvPr/>
              </p14:nvContentPartPr>
              <p14:xfrm>
                <a:off x="10313431" y="4002821"/>
                <a:ext cx="127080" cy="141120"/>
              </p14:xfrm>
            </p:contentPart>
          </mc:Choice>
          <mc:Fallback>
            <p:pic>
              <p:nvPicPr>
                <p:cNvPr id="260" name="Ink 259">
                  <a:extLst>
                    <a:ext uri="{FF2B5EF4-FFF2-40B4-BE49-F238E27FC236}">
                      <a16:creationId xmlns:a16="http://schemas.microsoft.com/office/drawing/2014/main" id="{BAE4D0FF-9A80-0264-51B8-CD42ECA45D5E}"/>
                    </a:ext>
                  </a:extLst>
                </p:cNvPr>
                <p:cNvPicPr/>
                <p:nvPr/>
              </p:nvPicPr>
              <p:blipFill>
                <a:blip r:embed="rId445"/>
                <a:stretch>
                  <a:fillRect/>
                </a:stretch>
              </p:blipFill>
              <p:spPr>
                <a:xfrm>
                  <a:off x="10304431" y="3993821"/>
                  <a:ext cx="1447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1" name="Ink 260">
                  <a:extLst>
                    <a:ext uri="{FF2B5EF4-FFF2-40B4-BE49-F238E27FC236}">
                      <a16:creationId xmlns:a16="http://schemas.microsoft.com/office/drawing/2014/main" id="{E399263D-79A5-6BEF-143C-B65D2F7D0B03}"/>
                    </a:ext>
                  </a:extLst>
                </p14:cNvPr>
                <p14:cNvContentPartPr/>
                <p14:nvPr/>
              </p14:nvContentPartPr>
              <p14:xfrm>
                <a:off x="10451311" y="3857021"/>
                <a:ext cx="89640" cy="294480"/>
              </p14:xfrm>
            </p:contentPart>
          </mc:Choice>
          <mc:Fallback>
            <p:pic>
              <p:nvPicPr>
                <p:cNvPr id="261" name="Ink 260">
                  <a:extLst>
                    <a:ext uri="{FF2B5EF4-FFF2-40B4-BE49-F238E27FC236}">
                      <a16:creationId xmlns:a16="http://schemas.microsoft.com/office/drawing/2014/main" id="{E399263D-79A5-6BEF-143C-B65D2F7D0B03}"/>
                    </a:ext>
                  </a:extLst>
                </p:cNvPr>
                <p:cNvPicPr/>
                <p:nvPr/>
              </p:nvPicPr>
              <p:blipFill>
                <a:blip r:embed="rId447"/>
                <a:stretch>
                  <a:fillRect/>
                </a:stretch>
              </p:blipFill>
              <p:spPr>
                <a:xfrm>
                  <a:off x="10442671" y="3848021"/>
                  <a:ext cx="1072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2" name="Ink 261">
                  <a:extLst>
                    <a:ext uri="{FF2B5EF4-FFF2-40B4-BE49-F238E27FC236}">
                      <a16:creationId xmlns:a16="http://schemas.microsoft.com/office/drawing/2014/main" id="{41081093-CAA7-7AF9-045C-40B220101014}"/>
                    </a:ext>
                  </a:extLst>
                </p14:cNvPr>
                <p14:cNvContentPartPr/>
                <p14:nvPr/>
              </p14:nvContentPartPr>
              <p14:xfrm>
                <a:off x="10500631" y="4015781"/>
                <a:ext cx="163800" cy="132480"/>
              </p14:xfrm>
            </p:contentPart>
          </mc:Choice>
          <mc:Fallback>
            <p:pic>
              <p:nvPicPr>
                <p:cNvPr id="262" name="Ink 261">
                  <a:extLst>
                    <a:ext uri="{FF2B5EF4-FFF2-40B4-BE49-F238E27FC236}">
                      <a16:creationId xmlns:a16="http://schemas.microsoft.com/office/drawing/2014/main" id="{41081093-CAA7-7AF9-045C-40B220101014}"/>
                    </a:ext>
                  </a:extLst>
                </p:cNvPr>
                <p:cNvPicPr/>
                <p:nvPr/>
              </p:nvPicPr>
              <p:blipFill>
                <a:blip r:embed="rId449"/>
                <a:stretch>
                  <a:fillRect/>
                </a:stretch>
              </p:blipFill>
              <p:spPr>
                <a:xfrm>
                  <a:off x="10491991" y="4006781"/>
                  <a:ext cx="181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3" name="Ink 262">
                  <a:extLst>
                    <a:ext uri="{FF2B5EF4-FFF2-40B4-BE49-F238E27FC236}">
                      <a16:creationId xmlns:a16="http://schemas.microsoft.com/office/drawing/2014/main" id="{84DDCE2E-2FF6-CF55-C5C8-0308455D14D0}"/>
                    </a:ext>
                  </a:extLst>
                </p14:cNvPr>
                <p14:cNvContentPartPr/>
                <p14:nvPr/>
              </p14:nvContentPartPr>
              <p14:xfrm>
                <a:off x="10618351" y="3861701"/>
                <a:ext cx="10440" cy="38160"/>
              </p14:xfrm>
            </p:contentPart>
          </mc:Choice>
          <mc:Fallback>
            <p:pic>
              <p:nvPicPr>
                <p:cNvPr id="263" name="Ink 262">
                  <a:extLst>
                    <a:ext uri="{FF2B5EF4-FFF2-40B4-BE49-F238E27FC236}">
                      <a16:creationId xmlns:a16="http://schemas.microsoft.com/office/drawing/2014/main" id="{84DDCE2E-2FF6-CF55-C5C8-0308455D14D0}"/>
                    </a:ext>
                  </a:extLst>
                </p:cNvPr>
                <p:cNvPicPr/>
                <p:nvPr/>
              </p:nvPicPr>
              <p:blipFill>
                <a:blip r:embed="rId451"/>
                <a:stretch>
                  <a:fillRect/>
                </a:stretch>
              </p:blipFill>
              <p:spPr>
                <a:xfrm>
                  <a:off x="10609351" y="3853061"/>
                  <a:ext cx="280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4" name="Ink 263">
                  <a:extLst>
                    <a:ext uri="{FF2B5EF4-FFF2-40B4-BE49-F238E27FC236}">
                      <a16:creationId xmlns:a16="http://schemas.microsoft.com/office/drawing/2014/main" id="{1E9A16D5-C912-7B44-C648-B8CEB66B7247}"/>
                    </a:ext>
                  </a:extLst>
                </p14:cNvPr>
                <p14:cNvContentPartPr/>
                <p14:nvPr/>
              </p14:nvContentPartPr>
              <p14:xfrm>
                <a:off x="10734991" y="3988061"/>
                <a:ext cx="267120" cy="150120"/>
              </p14:xfrm>
            </p:contentPart>
          </mc:Choice>
          <mc:Fallback>
            <p:pic>
              <p:nvPicPr>
                <p:cNvPr id="264" name="Ink 263">
                  <a:extLst>
                    <a:ext uri="{FF2B5EF4-FFF2-40B4-BE49-F238E27FC236}">
                      <a16:creationId xmlns:a16="http://schemas.microsoft.com/office/drawing/2014/main" id="{1E9A16D5-C912-7B44-C648-B8CEB66B7247}"/>
                    </a:ext>
                  </a:extLst>
                </p:cNvPr>
                <p:cNvPicPr/>
                <p:nvPr/>
              </p:nvPicPr>
              <p:blipFill>
                <a:blip r:embed="rId453"/>
                <a:stretch>
                  <a:fillRect/>
                </a:stretch>
              </p:blipFill>
              <p:spPr>
                <a:xfrm>
                  <a:off x="10726351" y="3979421"/>
                  <a:ext cx="2847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5" name="Ink 264">
                  <a:extLst>
                    <a:ext uri="{FF2B5EF4-FFF2-40B4-BE49-F238E27FC236}">
                      <a16:creationId xmlns:a16="http://schemas.microsoft.com/office/drawing/2014/main" id="{C820BFF5-BA85-9A08-9386-199D9B01AC68}"/>
                    </a:ext>
                  </a:extLst>
                </p14:cNvPr>
                <p14:cNvContentPartPr/>
                <p14:nvPr/>
              </p14:nvContentPartPr>
              <p14:xfrm>
                <a:off x="11139991" y="3853061"/>
                <a:ext cx="171720" cy="217800"/>
              </p14:xfrm>
            </p:contentPart>
          </mc:Choice>
          <mc:Fallback>
            <p:pic>
              <p:nvPicPr>
                <p:cNvPr id="265" name="Ink 264">
                  <a:extLst>
                    <a:ext uri="{FF2B5EF4-FFF2-40B4-BE49-F238E27FC236}">
                      <a16:creationId xmlns:a16="http://schemas.microsoft.com/office/drawing/2014/main" id="{C820BFF5-BA85-9A08-9386-199D9B01AC68}"/>
                    </a:ext>
                  </a:extLst>
                </p:cNvPr>
                <p:cNvPicPr/>
                <p:nvPr/>
              </p:nvPicPr>
              <p:blipFill>
                <a:blip r:embed="rId455"/>
                <a:stretch>
                  <a:fillRect/>
                </a:stretch>
              </p:blipFill>
              <p:spPr>
                <a:xfrm>
                  <a:off x="11130991" y="3844421"/>
                  <a:ext cx="1893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6" name="Ink 265">
                  <a:extLst>
                    <a:ext uri="{FF2B5EF4-FFF2-40B4-BE49-F238E27FC236}">
                      <a16:creationId xmlns:a16="http://schemas.microsoft.com/office/drawing/2014/main" id="{276B13A3-E07B-26BD-5701-C88096B1147B}"/>
                    </a:ext>
                  </a:extLst>
                </p14:cNvPr>
                <p14:cNvContentPartPr/>
                <p14:nvPr/>
              </p14:nvContentPartPr>
              <p14:xfrm>
                <a:off x="11328271" y="3834341"/>
                <a:ext cx="57600" cy="286200"/>
              </p14:xfrm>
            </p:contentPart>
          </mc:Choice>
          <mc:Fallback>
            <p:pic>
              <p:nvPicPr>
                <p:cNvPr id="266" name="Ink 265">
                  <a:extLst>
                    <a:ext uri="{FF2B5EF4-FFF2-40B4-BE49-F238E27FC236}">
                      <a16:creationId xmlns:a16="http://schemas.microsoft.com/office/drawing/2014/main" id="{276B13A3-E07B-26BD-5701-C88096B1147B}"/>
                    </a:ext>
                  </a:extLst>
                </p:cNvPr>
                <p:cNvPicPr/>
                <p:nvPr/>
              </p:nvPicPr>
              <p:blipFill>
                <a:blip r:embed="rId457"/>
                <a:stretch>
                  <a:fillRect/>
                </a:stretch>
              </p:blipFill>
              <p:spPr>
                <a:xfrm>
                  <a:off x="11319631" y="3825701"/>
                  <a:ext cx="752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7" name="Ink 266">
                  <a:extLst>
                    <a:ext uri="{FF2B5EF4-FFF2-40B4-BE49-F238E27FC236}">
                      <a16:creationId xmlns:a16="http://schemas.microsoft.com/office/drawing/2014/main" id="{A75E4B85-0C6F-2D23-24D0-B7BC163F8772}"/>
                    </a:ext>
                  </a:extLst>
                </p14:cNvPr>
                <p14:cNvContentPartPr/>
                <p14:nvPr/>
              </p14:nvContentPartPr>
              <p14:xfrm>
                <a:off x="11415031" y="3971141"/>
                <a:ext cx="214920" cy="138960"/>
              </p14:xfrm>
            </p:contentPart>
          </mc:Choice>
          <mc:Fallback>
            <p:pic>
              <p:nvPicPr>
                <p:cNvPr id="267" name="Ink 266">
                  <a:extLst>
                    <a:ext uri="{FF2B5EF4-FFF2-40B4-BE49-F238E27FC236}">
                      <a16:creationId xmlns:a16="http://schemas.microsoft.com/office/drawing/2014/main" id="{A75E4B85-0C6F-2D23-24D0-B7BC163F8772}"/>
                    </a:ext>
                  </a:extLst>
                </p:cNvPr>
                <p:cNvPicPr/>
                <p:nvPr/>
              </p:nvPicPr>
              <p:blipFill>
                <a:blip r:embed="rId459"/>
                <a:stretch>
                  <a:fillRect/>
                </a:stretch>
              </p:blipFill>
              <p:spPr>
                <a:xfrm>
                  <a:off x="11406031" y="3962141"/>
                  <a:ext cx="232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68" name="Ink 267">
                  <a:extLst>
                    <a:ext uri="{FF2B5EF4-FFF2-40B4-BE49-F238E27FC236}">
                      <a16:creationId xmlns:a16="http://schemas.microsoft.com/office/drawing/2014/main" id="{AFB9A0C4-152F-8477-521E-4EBE0110EC73}"/>
                    </a:ext>
                  </a:extLst>
                </p14:cNvPr>
                <p14:cNvContentPartPr/>
                <p14:nvPr/>
              </p14:nvContentPartPr>
              <p14:xfrm>
                <a:off x="11730031" y="3846221"/>
                <a:ext cx="246960" cy="215640"/>
              </p14:xfrm>
            </p:contentPart>
          </mc:Choice>
          <mc:Fallback>
            <p:pic>
              <p:nvPicPr>
                <p:cNvPr id="268" name="Ink 267">
                  <a:extLst>
                    <a:ext uri="{FF2B5EF4-FFF2-40B4-BE49-F238E27FC236}">
                      <a16:creationId xmlns:a16="http://schemas.microsoft.com/office/drawing/2014/main" id="{AFB9A0C4-152F-8477-521E-4EBE0110EC73}"/>
                    </a:ext>
                  </a:extLst>
                </p:cNvPr>
                <p:cNvPicPr/>
                <p:nvPr/>
              </p:nvPicPr>
              <p:blipFill>
                <a:blip r:embed="rId461"/>
                <a:stretch>
                  <a:fillRect/>
                </a:stretch>
              </p:blipFill>
              <p:spPr>
                <a:xfrm>
                  <a:off x="11721031" y="3837581"/>
                  <a:ext cx="2646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0" name="Ink 269">
                  <a:extLst>
                    <a:ext uri="{FF2B5EF4-FFF2-40B4-BE49-F238E27FC236}">
                      <a16:creationId xmlns:a16="http://schemas.microsoft.com/office/drawing/2014/main" id="{663B904D-278F-1CD8-6A85-60C296763F3D}"/>
                    </a:ext>
                  </a:extLst>
                </p14:cNvPr>
                <p14:cNvContentPartPr/>
                <p14:nvPr/>
              </p14:nvContentPartPr>
              <p14:xfrm>
                <a:off x="8907991" y="4338701"/>
                <a:ext cx="19080" cy="199080"/>
              </p14:xfrm>
            </p:contentPart>
          </mc:Choice>
          <mc:Fallback>
            <p:pic>
              <p:nvPicPr>
                <p:cNvPr id="270" name="Ink 269">
                  <a:extLst>
                    <a:ext uri="{FF2B5EF4-FFF2-40B4-BE49-F238E27FC236}">
                      <a16:creationId xmlns:a16="http://schemas.microsoft.com/office/drawing/2014/main" id="{663B904D-278F-1CD8-6A85-60C296763F3D}"/>
                    </a:ext>
                  </a:extLst>
                </p:cNvPr>
                <p:cNvPicPr/>
                <p:nvPr/>
              </p:nvPicPr>
              <p:blipFill>
                <a:blip r:embed="rId463"/>
                <a:stretch>
                  <a:fillRect/>
                </a:stretch>
              </p:blipFill>
              <p:spPr>
                <a:xfrm>
                  <a:off x="8898991" y="4329701"/>
                  <a:ext cx="36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71" name="Ink 270">
                  <a:extLst>
                    <a:ext uri="{FF2B5EF4-FFF2-40B4-BE49-F238E27FC236}">
                      <a16:creationId xmlns:a16="http://schemas.microsoft.com/office/drawing/2014/main" id="{E5FC9C29-2392-48AD-F9F2-33AACFD94B9D}"/>
                    </a:ext>
                  </a:extLst>
                </p14:cNvPr>
                <p14:cNvContentPartPr/>
                <p14:nvPr/>
              </p14:nvContentPartPr>
              <p14:xfrm>
                <a:off x="7541791" y="4483781"/>
                <a:ext cx="3422520" cy="95760"/>
              </p14:xfrm>
            </p:contentPart>
          </mc:Choice>
          <mc:Fallback>
            <p:pic>
              <p:nvPicPr>
                <p:cNvPr id="271" name="Ink 270">
                  <a:extLst>
                    <a:ext uri="{FF2B5EF4-FFF2-40B4-BE49-F238E27FC236}">
                      <a16:creationId xmlns:a16="http://schemas.microsoft.com/office/drawing/2014/main" id="{E5FC9C29-2392-48AD-F9F2-33AACFD94B9D}"/>
                    </a:ext>
                  </a:extLst>
                </p:cNvPr>
                <p:cNvPicPr/>
                <p:nvPr/>
              </p:nvPicPr>
              <p:blipFill>
                <a:blip r:embed="rId465"/>
                <a:stretch>
                  <a:fillRect/>
                </a:stretch>
              </p:blipFill>
              <p:spPr>
                <a:xfrm>
                  <a:off x="7532791" y="4475141"/>
                  <a:ext cx="3440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72" name="Ink 271">
                  <a:extLst>
                    <a:ext uri="{FF2B5EF4-FFF2-40B4-BE49-F238E27FC236}">
                      <a16:creationId xmlns:a16="http://schemas.microsoft.com/office/drawing/2014/main" id="{B0BB957B-C9BF-29D9-FD08-2341B115ABE4}"/>
                    </a:ext>
                  </a:extLst>
                </p14:cNvPr>
                <p14:cNvContentPartPr/>
                <p14:nvPr/>
              </p14:nvContentPartPr>
              <p14:xfrm>
                <a:off x="10962871" y="4502861"/>
                <a:ext cx="20520" cy="97920"/>
              </p14:xfrm>
            </p:contentPart>
          </mc:Choice>
          <mc:Fallback>
            <p:pic>
              <p:nvPicPr>
                <p:cNvPr id="272" name="Ink 271">
                  <a:extLst>
                    <a:ext uri="{FF2B5EF4-FFF2-40B4-BE49-F238E27FC236}">
                      <a16:creationId xmlns:a16="http://schemas.microsoft.com/office/drawing/2014/main" id="{B0BB957B-C9BF-29D9-FD08-2341B115ABE4}"/>
                    </a:ext>
                  </a:extLst>
                </p:cNvPr>
                <p:cNvPicPr/>
                <p:nvPr/>
              </p:nvPicPr>
              <p:blipFill>
                <a:blip r:embed="rId467"/>
                <a:stretch>
                  <a:fillRect/>
                </a:stretch>
              </p:blipFill>
              <p:spPr>
                <a:xfrm>
                  <a:off x="10954231" y="4493861"/>
                  <a:ext cx="381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3" name="Ink 272">
                  <a:extLst>
                    <a:ext uri="{FF2B5EF4-FFF2-40B4-BE49-F238E27FC236}">
                      <a16:creationId xmlns:a16="http://schemas.microsoft.com/office/drawing/2014/main" id="{CFCF9CBE-71CB-5B8E-9FB3-1E92314427AC}"/>
                    </a:ext>
                  </a:extLst>
                </p14:cNvPr>
                <p14:cNvContentPartPr/>
                <p14:nvPr/>
              </p14:nvContentPartPr>
              <p14:xfrm>
                <a:off x="10921111" y="4626701"/>
                <a:ext cx="45360" cy="41760"/>
              </p14:xfrm>
            </p:contentPart>
          </mc:Choice>
          <mc:Fallback>
            <p:pic>
              <p:nvPicPr>
                <p:cNvPr id="273" name="Ink 272">
                  <a:extLst>
                    <a:ext uri="{FF2B5EF4-FFF2-40B4-BE49-F238E27FC236}">
                      <a16:creationId xmlns:a16="http://schemas.microsoft.com/office/drawing/2014/main" id="{CFCF9CBE-71CB-5B8E-9FB3-1E92314427AC}"/>
                    </a:ext>
                  </a:extLst>
                </p:cNvPr>
                <p:cNvPicPr/>
                <p:nvPr/>
              </p:nvPicPr>
              <p:blipFill>
                <a:blip r:embed="rId469"/>
                <a:stretch>
                  <a:fillRect/>
                </a:stretch>
              </p:blipFill>
              <p:spPr>
                <a:xfrm>
                  <a:off x="10912471" y="4617701"/>
                  <a:ext cx="630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4" name="Ink 273">
                  <a:extLst>
                    <a:ext uri="{FF2B5EF4-FFF2-40B4-BE49-F238E27FC236}">
                      <a16:creationId xmlns:a16="http://schemas.microsoft.com/office/drawing/2014/main" id="{2C75D668-9AED-BF25-B9FC-539076CA075C}"/>
                    </a:ext>
                  </a:extLst>
                </p14:cNvPr>
                <p14:cNvContentPartPr/>
                <p14:nvPr/>
              </p14:nvContentPartPr>
              <p14:xfrm>
                <a:off x="10996711" y="4595381"/>
                <a:ext cx="102960" cy="55800"/>
              </p14:xfrm>
            </p:contentPart>
          </mc:Choice>
          <mc:Fallback>
            <p:pic>
              <p:nvPicPr>
                <p:cNvPr id="274" name="Ink 273">
                  <a:extLst>
                    <a:ext uri="{FF2B5EF4-FFF2-40B4-BE49-F238E27FC236}">
                      <a16:creationId xmlns:a16="http://schemas.microsoft.com/office/drawing/2014/main" id="{2C75D668-9AED-BF25-B9FC-539076CA075C}"/>
                    </a:ext>
                  </a:extLst>
                </p:cNvPr>
                <p:cNvPicPr/>
                <p:nvPr/>
              </p:nvPicPr>
              <p:blipFill>
                <a:blip r:embed="rId471"/>
                <a:stretch>
                  <a:fillRect/>
                </a:stretch>
              </p:blipFill>
              <p:spPr>
                <a:xfrm>
                  <a:off x="10988071" y="4586381"/>
                  <a:ext cx="1206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5" name="Ink 274">
                  <a:extLst>
                    <a:ext uri="{FF2B5EF4-FFF2-40B4-BE49-F238E27FC236}">
                      <a16:creationId xmlns:a16="http://schemas.microsoft.com/office/drawing/2014/main" id="{1BB8535C-10F6-2479-EA9C-34837158734F}"/>
                    </a:ext>
                  </a:extLst>
                </p14:cNvPr>
                <p14:cNvContentPartPr/>
                <p14:nvPr/>
              </p14:nvContentPartPr>
              <p14:xfrm>
                <a:off x="7609471" y="4561901"/>
                <a:ext cx="10440" cy="108360"/>
              </p14:xfrm>
            </p:contentPart>
          </mc:Choice>
          <mc:Fallback>
            <p:pic>
              <p:nvPicPr>
                <p:cNvPr id="275" name="Ink 274">
                  <a:extLst>
                    <a:ext uri="{FF2B5EF4-FFF2-40B4-BE49-F238E27FC236}">
                      <a16:creationId xmlns:a16="http://schemas.microsoft.com/office/drawing/2014/main" id="{1BB8535C-10F6-2479-EA9C-34837158734F}"/>
                    </a:ext>
                  </a:extLst>
                </p:cNvPr>
                <p:cNvPicPr/>
                <p:nvPr/>
              </p:nvPicPr>
              <p:blipFill>
                <a:blip r:embed="rId473"/>
                <a:stretch>
                  <a:fillRect/>
                </a:stretch>
              </p:blipFill>
              <p:spPr>
                <a:xfrm>
                  <a:off x="7600831" y="4552901"/>
                  <a:ext cx="28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76" name="Ink 275">
                  <a:extLst>
                    <a:ext uri="{FF2B5EF4-FFF2-40B4-BE49-F238E27FC236}">
                      <a16:creationId xmlns:a16="http://schemas.microsoft.com/office/drawing/2014/main" id="{A7DED2B1-138B-2CD5-B2B0-D03937DB49C9}"/>
                    </a:ext>
                  </a:extLst>
                </p14:cNvPr>
                <p14:cNvContentPartPr/>
                <p14:nvPr/>
              </p14:nvContentPartPr>
              <p14:xfrm>
                <a:off x="7570591" y="4715981"/>
                <a:ext cx="104040" cy="20520"/>
              </p14:xfrm>
            </p:contentPart>
          </mc:Choice>
          <mc:Fallback>
            <p:pic>
              <p:nvPicPr>
                <p:cNvPr id="276" name="Ink 275">
                  <a:extLst>
                    <a:ext uri="{FF2B5EF4-FFF2-40B4-BE49-F238E27FC236}">
                      <a16:creationId xmlns:a16="http://schemas.microsoft.com/office/drawing/2014/main" id="{A7DED2B1-138B-2CD5-B2B0-D03937DB49C9}"/>
                    </a:ext>
                  </a:extLst>
                </p:cNvPr>
                <p:cNvPicPr/>
                <p:nvPr/>
              </p:nvPicPr>
              <p:blipFill>
                <a:blip r:embed="rId475"/>
                <a:stretch>
                  <a:fillRect/>
                </a:stretch>
              </p:blipFill>
              <p:spPr>
                <a:xfrm>
                  <a:off x="7561591" y="4706981"/>
                  <a:ext cx="121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0" name="Ink 289">
                  <a:extLst>
                    <a:ext uri="{FF2B5EF4-FFF2-40B4-BE49-F238E27FC236}">
                      <a16:creationId xmlns:a16="http://schemas.microsoft.com/office/drawing/2014/main" id="{84AD1588-C4F7-D1E5-7626-7493BC6EDEE5}"/>
                    </a:ext>
                  </a:extLst>
                </p14:cNvPr>
                <p14:cNvContentPartPr/>
                <p14:nvPr/>
              </p14:nvContentPartPr>
              <p14:xfrm>
                <a:off x="9983311" y="4731461"/>
                <a:ext cx="313560" cy="421560"/>
              </p14:xfrm>
            </p:contentPart>
          </mc:Choice>
          <mc:Fallback>
            <p:pic>
              <p:nvPicPr>
                <p:cNvPr id="290" name="Ink 289">
                  <a:extLst>
                    <a:ext uri="{FF2B5EF4-FFF2-40B4-BE49-F238E27FC236}">
                      <a16:creationId xmlns:a16="http://schemas.microsoft.com/office/drawing/2014/main" id="{84AD1588-C4F7-D1E5-7626-7493BC6EDEE5}"/>
                    </a:ext>
                  </a:extLst>
                </p:cNvPr>
                <p:cNvPicPr/>
                <p:nvPr/>
              </p:nvPicPr>
              <p:blipFill>
                <a:blip r:embed="rId477"/>
                <a:stretch>
                  <a:fillRect/>
                </a:stretch>
              </p:blipFill>
              <p:spPr>
                <a:xfrm>
                  <a:off x="9974311" y="4722461"/>
                  <a:ext cx="3312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1" name="Ink 290">
                  <a:extLst>
                    <a:ext uri="{FF2B5EF4-FFF2-40B4-BE49-F238E27FC236}">
                      <a16:creationId xmlns:a16="http://schemas.microsoft.com/office/drawing/2014/main" id="{979A3915-36AD-56C6-7F49-4B3971E8DCA3}"/>
                    </a:ext>
                  </a:extLst>
                </p14:cNvPr>
                <p14:cNvContentPartPr/>
                <p14:nvPr/>
              </p14:nvContentPartPr>
              <p14:xfrm>
                <a:off x="10382551" y="4928381"/>
                <a:ext cx="97200" cy="95400"/>
              </p14:xfrm>
            </p:contentPart>
          </mc:Choice>
          <mc:Fallback>
            <p:pic>
              <p:nvPicPr>
                <p:cNvPr id="291" name="Ink 290">
                  <a:extLst>
                    <a:ext uri="{FF2B5EF4-FFF2-40B4-BE49-F238E27FC236}">
                      <a16:creationId xmlns:a16="http://schemas.microsoft.com/office/drawing/2014/main" id="{979A3915-36AD-56C6-7F49-4B3971E8DCA3}"/>
                    </a:ext>
                  </a:extLst>
                </p:cNvPr>
                <p:cNvPicPr/>
                <p:nvPr/>
              </p:nvPicPr>
              <p:blipFill>
                <a:blip r:embed="rId479"/>
                <a:stretch>
                  <a:fillRect/>
                </a:stretch>
              </p:blipFill>
              <p:spPr>
                <a:xfrm>
                  <a:off x="10373911" y="4919381"/>
                  <a:ext cx="114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2" name="Ink 291">
                  <a:extLst>
                    <a:ext uri="{FF2B5EF4-FFF2-40B4-BE49-F238E27FC236}">
                      <a16:creationId xmlns:a16="http://schemas.microsoft.com/office/drawing/2014/main" id="{8B112AB0-3D68-545C-1E69-0C9416410995}"/>
                    </a:ext>
                  </a:extLst>
                </p14:cNvPr>
                <p14:cNvContentPartPr/>
                <p14:nvPr/>
              </p14:nvContentPartPr>
              <p14:xfrm>
                <a:off x="10529791" y="4907141"/>
                <a:ext cx="217080" cy="84240"/>
              </p14:xfrm>
            </p:contentPart>
          </mc:Choice>
          <mc:Fallback>
            <p:pic>
              <p:nvPicPr>
                <p:cNvPr id="292" name="Ink 291">
                  <a:extLst>
                    <a:ext uri="{FF2B5EF4-FFF2-40B4-BE49-F238E27FC236}">
                      <a16:creationId xmlns:a16="http://schemas.microsoft.com/office/drawing/2014/main" id="{8B112AB0-3D68-545C-1E69-0C9416410995}"/>
                    </a:ext>
                  </a:extLst>
                </p:cNvPr>
                <p:cNvPicPr/>
                <p:nvPr/>
              </p:nvPicPr>
              <p:blipFill>
                <a:blip r:embed="rId481"/>
                <a:stretch>
                  <a:fillRect/>
                </a:stretch>
              </p:blipFill>
              <p:spPr>
                <a:xfrm>
                  <a:off x="10521151" y="4898501"/>
                  <a:ext cx="2347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3" name="Ink 292">
                  <a:extLst>
                    <a:ext uri="{FF2B5EF4-FFF2-40B4-BE49-F238E27FC236}">
                      <a16:creationId xmlns:a16="http://schemas.microsoft.com/office/drawing/2014/main" id="{6B66BC3C-B0F8-7C83-818F-A4EF99ABE216}"/>
                    </a:ext>
                  </a:extLst>
                </p14:cNvPr>
                <p14:cNvContentPartPr/>
                <p14:nvPr/>
              </p14:nvContentPartPr>
              <p14:xfrm>
                <a:off x="10776031" y="4830101"/>
                <a:ext cx="149040" cy="350280"/>
              </p14:xfrm>
            </p:contentPart>
          </mc:Choice>
          <mc:Fallback>
            <p:pic>
              <p:nvPicPr>
                <p:cNvPr id="293" name="Ink 292">
                  <a:extLst>
                    <a:ext uri="{FF2B5EF4-FFF2-40B4-BE49-F238E27FC236}">
                      <a16:creationId xmlns:a16="http://schemas.microsoft.com/office/drawing/2014/main" id="{6B66BC3C-B0F8-7C83-818F-A4EF99ABE216}"/>
                    </a:ext>
                  </a:extLst>
                </p:cNvPr>
                <p:cNvPicPr/>
                <p:nvPr/>
              </p:nvPicPr>
              <p:blipFill>
                <a:blip r:embed="rId483"/>
                <a:stretch>
                  <a:fillRect/>
                </a:stretch>
              </p:blipFill>
              <p:spPr>
                <a:xfrm>
                  <a:off x="10767031" y="4821461"/>
                  <a:ext cx="1666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4" name="Ink 293">
                  <a:extLst>
                    <a:ext uri="{FF2B5EF4-FFF2-40B4-BE49-F238E27FC236}">
                      <a16:creationId xmlns:a16="http://schemas.microsoft.com/office/drawing/2014/main" id="{6B0B9C4B-2B79-BAA5-794C-18B99DC70135}"/>
                    </a:ext>
                  </a:extLst>
                </p14:cNvPr>
                <p14:cNvContentPartPr/>
                <p14:nvPr/>
              </p14:nvContentPartPr>
              <p14:xfrm>
                <a:off x="10972231" y="4867541"/>
                <a:ext cx="138600" cy="118440"/>
              </p14:xfrm>
            </p:contentPart>
          </mc:Choice>
          <mc:Fallback>
            <p:pic>
              <p:nvPicPr>
                <p:cNvPr id="294" name="Ink 293">
                  <a:extLst>
                    <a:ext uri="{FF2B5EF4-FFF2-40B4-BE49-F238E27FC236}">
                      <a16:creationId xmlns:a16="http://schemas.microsoft.com/office/drawing/2014/main" id="{6B0B9C4B-2B79-BAA5-794C-18B99DC70135}"/>
                    </a:ext>
                  </a:extLst>
                </p:cNvPr>
                <p:cNvPicPr/>
                <p:nvPr/>
              </p:nvPicPr>
              <p:blipFill>
                <a:blip r:embed="rId485"/>
                <a:stretch>
                  <a:fillRect/>
                </a:stretch>
              </p:blipFill>
              <p:spPr>
                <a:xfrm>
                  <a:off x="10963591" y="4858541"/>
                  <a:ext cx="1562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5" name="Ink 294">
                  <a:extLst>
                    <a:ext uri="{FF2B5EF4-FFF2-40B4-BE49-F238E27FC236}">
                      <a16:creationId xmlns:a16="http://schemas.microsoft.com/office/drawing/2014/main" id="{3FE71EA1-82F5-5453-701A-565A45129811}"/>
                    </a:ext>
                  </a:extLst>
                </p14:cNvPr>
                <p14:cNvContentPartPr/>
                <p14:nvPr/>
              </p14:nvContentPartPr>
              <p14:xfrm>
                <a:off x="11120191" y="4841981"/>
                <a:ext cx="140040" cy="145080"/>
              </p14:xfrm>
            </p:contentPart>
          </mc:Choice>
          <mc:Fallback>
            <p:pic>
              <p:nvPicPr>
                <p:cNvPr id="295" name="Ink 294">
                  <a:extLst>
                    <a:ext uri="{FF2B5EF4-FFF2-40B4-BE49-F238E27FC236}">
                      <a16:creationId xmlns:a16="http://schemas.microsoft.com/office/drawing/2014/main" id="{3FE71EA1-82F5-5453-701A-565A45129811}"/>
                    </a:ext>
                  </a:extLst>
                </p:cNvPr>
                <p:cNvPicPr/>
                <p:nvPr/>
              </p:nvPicPr>
              <p:blipFill>
                <a:blip r:embed="rId487"/>
                <a:stretch>
                  <a:fillRect/>
                </a:stretch>
              </p:blipFill>
              <p:spPr>
                <a:xfrm>
                  <a:off x="11111191" y="4833341"/>
                  <a:ext cx="157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6" name="Ink 295">
                  <a:extLst>
                    <a:ext uri="{FF2B5EF4-FFF2-40B4-BE49-F238E27FC236}">
                      <a16:creationId xmlns:a16="http://schemas.microsoft.com/office/drawing/2014/main" id="{37E6663C-6445-0979-13D7-DD4054C0BA2A}"/>
                    </a:ext>
                  </a:extLst>
                </p14:cNvPr>
                <p14:cNvContentPartPr/>
                <p14:nvPr/>
              </p14:nvContentPartPr>
              <p14:xfrm>
                <a:off x="11277511" y="4789781"/>
                <a:ext cx="71640" cy="183240"/>
              </p14:xfrm>
            </p:contentPart>
          </mc:Choice>
          <mc:Fallback>
            <p:pic>
              <p:nvPicPr>
                <p:cNvPr id="296" name="Ink 295">
                  <a:extLst>
                    <a:ext uri="{FF2B5EF4-FFF2-40B4-BE49-F238E27FC236}">
                      <a16:creationId xmlns:a16="http://schemas.microsoft.com/office/drawing/2014/main" id="{37E6663C-6445-0979-13D7-DD4054C0BA2A}"/>
                    </a:ext>
                  </a:extLst>
                </p:cNvPr>
                <p:cNvPicPr/>
                <p:nvPr/>
              </p:nvPicPr>
              <p:blipFill>
                <a:blip r:embed="rId489"/>
                <a:stretch>
                  <a:fillRect/>
                </a:stretch>
              </p:blipFill>
              <p:spPr>
                <a:xfrm>
                  <a:off x="11268511" y="4780781"/>
                  <a:ext cx="892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7" name="Ink 296">
                  <a:extLst>
                    <a:ext uri="{FF2B5EF4-FFF2-40B4-BE49-F238E27FC236}">
                      <a16:creationId xmlns:a16="http://schemas.microsoft.com/office/drawing/2014/main" id="{34C97A35-7BA4-07C7-7A42-8195AE3F3A24}"/>
                    </a:ext>
                  </a:extLst>
                </p14:cNvPr>
                <p14:cNvContentPartPr/>
                <p14:nvPr/>
              </p14:nvContentPartPr>
              <p14:xfrm>
                <a:off x="11415031" y="4776101"/>
                <a:ext cx="64440" cy="162720"/>
              </p14:xfrm>
            </p:contentPart>
          </mc:Choice>
          <mc:Fallback>
            <p:pic>
              <p:nvPicPr>
                <p:cNvPr id="297" name="Ink 296">
                  <a:extLst>
                    <a:ext uri="{FF2B5EF4-FFF2-40B4-BE49-F238E27FC236}">
                      <a16:creationId xmlns:a16="http://schemas.microsoft.com/office/drawing/2014/main" id="{34C97A35-7BA4-07C7-7A42-8195AE3F3A24}"/>
                    </a:ext>
                  </a:extLst>
                </p:cNvPr>
                <p:cNvPicPr/>
                <p:nvPr/>
              </p:nvPicPr>
              <p:blipFill>
                <a:blip r:embed="rId491"/>
                <a:stretch>
                  <a:fillRect/>
                </a:stretch>
              </p:blipFill>
              <p:spPr>
                <a:xfrm>
                  <a:off x="11406031" y="4767101"/>
                  <a:ext cx="82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8" name="Ink 297">
                  <a:extLst>
                    <a:ext uri="{FF2B5EF4-FFF2-40B4-BE49-F238E27FC236}">
                      <a16:creationId xmlns:a16="http://schemas.microsoft.com/office/drawing/2014/main" id="{65F026CD-FA72-2F15-DAAE-0C80B3B395A2}"/>
                    </a:ext>
                  </a:extLst>
                </p14:cNvPr>
                <p14:cNvContentPartPr/>
                <p14:nvPr/>
              </p14:nvContentPartPr>
              <p14:xfrm>
                <a:off x="11555071" y="4752701"/>
                <a:ext cx="59040" cy="188280"/>
              </p14:xfrm>
            </p:contentPart>
          </mc:Choice>
          <mc:Fallback>
            <p:pic>
              <p:nvPicPr>
                <p:cNvPr id="298" name="Ink 297">
                  <a:extLst>
                    <a:ext uri="{FF2B5EF4-FFF2-40B4-BE49-F238E27FC236}">
                      <a16:creationId xmlns:a16="http://schemas.microsoft.com/office/drawing/2014/main" id="{65F026CD-FA72-2F15-DAAE-0C80B3B395A2}"/>
                    </a:ext>
                  </a:extLst>
                </p:cNvPr>
                <p:cNvPicPr/>
                <p:nvPr/>
              </p:nvPicPr>
              <p:blipFill>
                <a:blip r:embed="rId493"/>
                <a:stretch>
                  <a:fillRect/>
                </a:stretch>
              </p:blipFill>
              <p:spPr>
                <a:xfrm>
                  <a:off x="11546071" y="4743701"/>
                  <a:ext cx="766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9" name="Ink 298">
                  <a:extLst>
                    <a:ext uri="{FF2B5EF4-FFF2-40B4-BE49-F238E27FC236}">
                      <a16:creationId xmlns:a16="http://schemas.microsoft.com/office/drawing/2014/main" id="{2548C7F4-E31D-163E-27F3-59D22F499852}"/>
                    </a:ext>
                  </a:extLst>
                </p14:cNvPr>
                <p14:cNvContentPartPr/>
                <p14:nvPr/>
              </p14:nvContentPartPr>
              <p14:xfrm>
                <a:off x="11711311" y="4834061"/>
                <a:ext cx="316440" cy="113760"/>
              </p14:xfrm>
            </p:contentPart>
          </mc:Choice>
          <mc:Fallback>
            <p:pic>
              <p:nvPicPr>
                <p:cNvPr id="299" name="Ink 298">
                  <a:extLst>
                    <a:ext uri="{FF2B5EF4-FFF2-40B4-BE49-F238E27FC236}">
                      <a16:creationId xmlns:a16="http://schemas.microsoft.com/office/drawing/2014/main" id="{2548C7F4-E31D-163E-27F3-59D22F499852}"/>
                    </a:ext>
                  </a:extLst>
                </p:cNvPr>
                <p:cNvPicPr/>
                <p:nvPr/>
              </p:nvPicPr>
              <p:blipFill>
                <a:blip r:embed="rId495"/>
                <a:stretch>
                  <a:fillRect/>
                </a:stretch>
              </p:blipFill>
              <p:spPr>
                <a:xfrm>
                  <a:off x="11702671" y="4825421"/>
                  <a:ext cx="3340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77" name="Ink 276">
                  <a:extLst>
                    <a:ext uri="{FF2B5EF4-FFF2-40B4-BE49-F238E27FC236}">
                      <a16:creationId xmlns:a16="http://schemas.microsoft.com/office/drawing/2014/main" id="{08033604-D1C6-E9BF-8C3D-8419B86F8505}"/>
                    </a:ext>
                  </a:extLst>
                </p14:cNvPr>
                <p14:cNvContentPartPr/>
                <p14:nvPr/>
              </p14:nvContentPartPr>
              <p14:xfrm>
                <a:off x="6628111" y="4851701"/>
                <a:ext cx="231840" cy="299160"/>
              </p14:xfrm>
            </p:contentPart>
          </mc:Choice>
          <mc:Fallback>
            <p:pic>
              <p:nvPicPr>
                <p:cNvPr id="277" name="Ink 276">
                  <a:extLst>
                    <a:ext uri="{FF2B5EF4-FFF2-40B4-BE49-F238E27FC236}">
                      <a16:creationId xmlns:a16="http://schemas.microsoft.com/office/drawing/2014/main" id="{08033604-D1C6-E9BF-8C3D-8419B86F8505}"/>
                    </a:ext>
                  </a:extLst>
                </p:cNvPr>
                <p:cNvPicPr/>
                <p:nvPr/>
              </p:nvPicPr>
              <p:blipFill>
                <a:blip r:embed="rId497"/>
                <a:stretch>
                  <a:fillRect/>
                </a:stretch>
              </p:blipFill>
              <p:spPr>
                <a:xfrm>
                  <a:off x="6619111" y="4842701"/>
                  <a:ext cx="2494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78" name="Ink 277">
                  <a:extLst>
                    <a:ext uri="{FF2B5EF4-FFF2-40B4-BE49-F238E27FC236}">
                      <a16:creationId xmlns:a16="http://schemas.microsoft.com/office/drawing/2014/main" id="{7035DCB5-010F-FF49-29FA-CA46120A5678}"/>
                    </a:ext>
                  </a:extLst>
                </p14:cNvPr>
                <p14:cNvContentPartPr/>
                <p14:nvPr/>
              </p14:nvContentPartPr>
              <p14:xfrm>
                <a:off x="6715231" y="5009381"/>
                <a:ext cx="100440" cy="34920"/>
              </p14:xfrm>
            </p:contentPart>
          </mc:Choice>
          <mc:Fallback>
            <p:pic>
              <p:nvPicPr>
                <p:cNvPr id="278" name="Ink 277">
                  <a:extLst>
                    <a:ext uri="{FF2B5EF4-FFF2-40B4-BE49-F238E27FC236}">
                      <a16:creationId xmlns:a16="http://schemas.microsoft.com/office/drawing/2014/main" id="{7035DCB5-010F-FF49-29FA-CA46120A5678}"/>
                    </a:ext>
                  </a:extLst>
                </p:cNvPr>
                <p:cNvPicPr/>
                <p:nvPr/>
              </p:nvPicPr>
              <p:blipFill>
                <a:blip r:embed="rId499"/>
                <a:stretch>
                  <a:fillRect/>
                </a:stretch>
              </p:blipFill>
              <p:spPr>
                <a:xfrm>
                  <a:off x="6706591" y="5000741"/>
                  <a:ext cx="1180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79" name="Ink 278">
                  <a:extLst>
                    <a:ext uri="{FF2B5EF4-FFF2-40B4-BE49-F238E27FC236}">
                      <a16:creationId xmlns:a16="http://schemas.microsoft.com/office/drawing/2014/main" id="{892B2064-D893-350F-8A3C-71A4FEF65ED1}"/>
                    </a:ext>
                  </a:extLst>
                </p14:cNvPr>
                <p14:cNvContentPartPr/>
                <p14:nvPr/>
              </p14:nvContentPartPr>
              <p14:xfrm>
                <a:off x="6873271" y="4985261"/>
                <a:ext cx="196560" cy="335880"/>
              </p14:xfrm>
            </p:contentPart>
          </mc:Choice>
          <mc:Fallback>
            <p:pic>
              <p:nvPicPr>
                <p:cNvPr id="279" name="Ink 278">
                  <a:extLst>
                    <a:ext uri="{FF2B5EF4-FFF2-40B4-BE49-F238E27FC236}">
                      <a16:creationId xmlns:a16="http://schemas.microsoft.com/office/drawing/2014/main" id="{892B2064-D893-350F-8A3C-71A4FEF65ED1}"/>
                    </a:ext>
                  </a:extLst>
                </p:cNvPr>
                <p:cNvPicPr/>
                <p:nvPr/>
              </p:nvPicPr>
              <p:blipFill>
                <a:blip r:embed="rId501"/>
                <a:stretch>
                  <a:fillRect/>
                </a:stretch>
              </p:blipFill>
              <p:spPr>
                <a:xfrm>
                  <a:off x="6864271" y="4976261"/>
                  <a:ext cx="21420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80" name="Ink 279">
                  <a:extLst>
                    <a:ext uri="{FF2B5EF4-FFF2-40B4-BE49-F238E27FC236}">
                      <a16:creationId xmlns:a16="http://schemas.microsoft.com/office/drawing/2014/main" id="{604EDC0C-E7EB-8252-4665-5662A7D69A49}"/>
                    </a:ext>
                  </a:extLst>
                </p14:cNvPr>
                <p14:cNvContentPartPr/>
                <p14:nvPr/>
              </p14:nvContentPartPr>
              <p14:xfrm>
                <a:off x="7076671" y="4973021"/>
                <a:ext cx="180000" cy="355680"/>
              </p14:xfrm>
            </p:contentPart>
          </mc:Choice>
          <mc:Fallback>
            <p:pic>
              <p:nvPicPr>
                <p:cNvPr id="280" name="Ink 279">
                  <a:extLst>
                    <a:ext uri="{FF2B5EF4-FFF2-40B4-BE49-F238E27FC236}">
                      <a16:creationId xmlns:a16="http://schemas.microsoft.com/office/drawing/2014/main" id="{604EDC0C-E7EB-8252-4665-5662A7D69A49}"/>
                    </a:ext>
                  </a:extLst>
                </p:cNvPr>
                <p:cNvPicPr/>
                <p:nvPr/>
              </p:nvPicPr>
              <p:blipFill>
                <a:blip r:embed="rId503"/>
                <a:stretch>
                  <a:fillRect/>
                </a:stretch>
              </p:blipFill>
              <p:spPr>
                <a:xfrm>
                  <a:off x="7067671" y="4964381"/>
                  <a:ext cx="1976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81" name="Ink 280">
                  <a:extLst>
                    <a:ext uri="{FF2B5EF4-FFF2-40B4-BE49-F238E27FC236}">
                      <a16:creationId xmlns:a16="http://schemas.microsoft.com/office/drawing/2014/main" id="{744C0B23-646D-8AF6-1206-2ABB027F44E9}"/>
                    </a:ext>
                  </a:extLst>
                </p14:cNvPr>
                <p14:cNvContentPartPr/>
                <p14:nvPr/>
              </p14:nvContentPartPr>
              <p14:xfrm>
                <a:off x="7262431" y="4955741"/>
                <a:ext cx="120240" cy="130320"/>
              </p14:xfrm>
            </p:contentPart>
          </mc:Choice>
          <mc:Fallback>
            <p:pic>
              <p:nvPicPr>
                <p:cNvPr id="281" name="Ink 280">
                  <a:extLst>
                    <a:ext uri="{FF2B5EF4-FFF2-40B4-BE49-F238E27FC236}">
                      <a16:creationId xmlns:a16="http://schemas.microsoft.com/office/drawing/2014/main" id="{744C0B23-646D-8AF6-1206-2ABB027F44E9}"/>
                    </a:ext>
                  </a:extLst>
                </p:cNvPr>
                <p:cNvPicPr/>
                <p:nvPr/>
              </p:nvPicPr>
              <p:blipFill>
                <a:blip r:embed="rId505"/>
                <a:stretch>
                  <a:fillRect/>
                </a:stretch>
              </p:blipFill>
              <p:spPr>
                <a:xfrm>
                  <a:off x="7253431" y="4946741"/>
                  <a:ext cx="1378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82" name="Ink 281">
                  <a:extLst>
                    <a:ext uri="{FF2B5EF4-FFF2-40B4-BE49-F238E27FC236}">
                      <a16:creationId xmlns:a16="http://schemas.microsoft.com/office/drawing/2014/main" id="{9F65DF2F-91DD-9E0E-52CB-0D47E25BC057}"/>
                    </a:ext>
                  </a:extLst>
                </p14:cNvPr>
                <p14:cNvContentPartPr/>
                <p14:nvPr/>
              </p14:nvContentPartPr>
              <p14:xfrm>
                <a:off x="7420831" y="4966541"/>
                <a:ext cx="104040" cy="119880"/>
              </p14:xfrm>
            </p:contentPart>
          </mc:Choice>
          <mc:Fallback>
            <p:pic>
              <p:nvPicPr>
                <p:cNvPr id="282" name="Ink 281">
                  <a:extLst>
                    <a:ext uri="{FF2B5EF4-FFF2-40B4-BE49-F238E27FC236}">
                      <a16:creationId xmlns:a16="http://schemas.microsoft.com/office/drawing/2014/main" id="{9F65DF2F-91DD-9E0E-52CB-0D47E25BC057}"/>
                    </a:ext>
                  </a:extLst>
                </p:cNvPr>
                <p:cNvPicPr/>
                <p:nvPr/>
              </p:nvPicPr>
              <p:blipFill>
                <a:blip r:embed="rId507"/>
                <a:stretch>
                  <a:fillRect/>
                </a:stretch>
              </p:blipFill>
              <p:spPr>
                <a:xfrm>
                  <a:off x="7411831" y="4957541"/>
                  <a:ext cx="121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83" name="Ink 282">
                  <a:extLst>
                    <a:ext uri="{FF2B5EF4-FFF2-40B4-BE49-F238E27FC236}">
                      <a16:creationId xmlns:a16="http://schemas.microsoft.com/office/drawing/2014/main" id="{496D59C8-2D82-C777-2E7A-56DC0C3E2B84}"/>
                    </a:ext>
                  </a:extLst>
                </p14:cNvPr>
                <p14:cNvContentPartPr/>
                <p14:nvPr/>
              </p14:nvContentPartPr>
              <p14:xfrm>
                <a:off x="7483111" y="4945661"/>
                <a:ext cx="271800" cy="392760"/>
              </p14:xfrm>
            </p:contentPart>
          </mc:Choice>
          <mc:Fallback>
            <p:pic>
              <p:nvPicPr>
                <p:cNvPr id="283" name="Ink 282">
                  <a:extLst>
                    <a:ext uri="{FF2B5EF4-FFF2-40B4-BE49-F238E27FC236}">
                      <a16:creationId xmlns:a16="http://schemas.microsoft.com/office/drawing/2014/main" id="{496D59C8-2D82-C777-2E7A-56DC0C3E2B84}"/>
                    </a:ext>
                  </a:extLst>
                </p:cNvPr>
                <p:cNvPicPr/>
                <p:nvPr/>
              </p:nvPicPr>
              <p:blipFill>
                <a:blip r:embed="rId509"/>
                <a:stretch>
                  <a:fillRect/>
                </a:stretch>
              </p:blipFill>
              <p:spPr>
                <a:xfrm>
                  <a:off x="7474471" y="4936661"/>
                  <a:ext cx="28944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84" name="Ink 283">
                  <a:extLst>
                    <a:ext uri="{FF2B5EF4-FFF2-40B4-BE49-F238E27FC236}">
                      <a16:creationId xmlns:a16="http://schemas.microsoft.com/office/drawing/2014/main" id="{0CAEFC7F-0416-223D-22E4-686F9DF66CF6}"/>
                    </a:ext>
                  </a:extLst>
                </p14:cNvPr>
                <p14:cNvContentPartPr/>
                <p14:nvPr/>
              </p14:nvContentPartPr>
              <p14:xfrm>
                <a:off x="7768231" y="4933781"/>
                <a:ext cx="115200" cy="81360"/>
              </p14:xfrm>
            </p:contentPart>
          </mc:Choice>
          <mc:Fallback>
            <p:pic>
              <p:nvPicPr>
                <p:cNvPr id="284" name="Ink 283">
                  <a:extLst>
                    <a:ext uri="{FF2B5EF4-FFF2-40B4-BE49-F238E27FC236}">
                      <a16:creationId xmlns:a16="http://schemas.microsoft.com/office/drawing/2014/main" id="{0CAEFC7F-0416-223D-22E4-686F9DF66CF6}"/>
                    </a:ext>
                  </a:extLst>
                </p:cNvPr>
                <p:cNvPicPr/>
                <p:nvPr/>
              </p:nvPicPr>
              <p:blipFill>
                <a:blip r:embed="rId511"/>
                <a:stretch>
                  <a:fillRect/>
                </a:stretch>
              </p:blipFill>
              <p:spPr>
                <a:xfrm>
                  <a:off x="7759231" y="4924781"/>
                  <a:ext cx="132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85" name="Ink 284">
                  <a:extLst>
                    <a:ext uri="{FF2B5EF4-FFF2-40B4-BE49-F238E27FC236}">
                      <a16:creationId xmlns:a16="http://schemas.microsoft.com/office/drawing/2014/main" id="{70C5319E-3205-BC1B-ADD0-8BFE5D353E27}"/>
                    </a:ext>
                  </a:extLst>
                </p14:cNvPr>
                <p14:cNvContentPartPr/>
                <p14:nvPr/>
              </p14:nvContentPartPr>
              <p14:xfrm>
                <a:off x="7943911" y="4855301"/>
                <a:ext cx="39960" cy="204840"/>
              </p14:xfrm>
            </p:contentPart>
          </mc:Choice>
          <mc:Fallback>
            <p:pic>
              <p:nvPicPr>
                <p:cNvPr id="285" name="Ink 284">
                  <a:extLst>
                    <a:ext uri="{FF2B5EF4-FFF2-40B4-BE49-F238E27FC236}">
                      <a16:creationId xmlns:a16="http://schemas.microsoft.com/office/drawing/2014/main" id="{70C5319E-3205-BC1B-ADD0-8BFE5D353E27}"/>
                    </a:ext>
                  </a:extLst>
                </p:cNvPr>
                <p:cNvPicPr/>
                <p:nvPr/>
              </p:nvPicPr>
              <p:blipFill>
                <a:blip r:embed="rId513"/>
                <a:stretch>
                  <a:fillRect/>
                </a:stretch>
              </p:blipFill>
              <p:spPr>
                <a:xfrm>
                  <a:off x="7934911" y="4846301"/>
                  <a:ext cx="576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86" name="Ink 285">
                  <a:extLst>
                    <a:ext uri="{FF2B5EF4-FFF2-40B4-BE49-F238E27FC236}">
                      <a16:creationId xmlns:a16="http://schemas.microsoft.com/office/drawing/2014/main" id="{AD2F68C2-31A1-06CC-1BD1-D67126373384}"/>
                    </a:ext>
                  </a:extLst>
                </p14:cNvPr>
                <p14:cNvContentPartPr/>
                <p14:nvPr/>
              </p14:nvContentPartPr>
              <p14:xfrm>
                <a:off x="7937071" y="4942421"/>
                <a:ext cx="164520" cy="96840"/>
              </p14:xfrm>
            </p:contentPart>
          </mc:Choice>
          <mc:Fallback>
            <p:pic>
              <p:nvPicPr>
                <p:cNvPr id="286" name="Ink 285">
                  <a:extLst>
                    <a:ext uri="{FF2B5EF4-FFF2-40B4-BE49-F238E27FC236}">
                      <a16:creationId xmlns:a16="http://schemas.microsoft.com/office/drawing/2014/main" id="{AD2F68C2-31A1-06CC-1BD1-D67126373384}"/>
                    </a:ext>
                  </a:extLst>
                </p:cNvPr>
                <p:cNvPicPr/>
                <p:nvPr/>
              </p:nvPicPr>
              <p:blipFill>
                <a:blip r:embed="rId515"/>
                <a:stretch>
                  <a:fillRect/>
                </a:stretch>
              </p:blipFill>
              <p:spPr>
                <a:xfrm>
                  <a:off x="7928071" y="4933781"/>
                  <a:ext cx="1821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87" name="Ink 286">
                  <a:extLst>
                    <a:ext uri="{FF2B5EF4-FFF2-40B4-BE49-F238E27FC236}">
                      <a16:creationId xmlns:a16="http://schemas.microsoft.com/office/drawing/2014/main" id="{D7625704-6984-B5D1-3835-7DD7D3B2118D}"/>
                    </a:ext>
                  </a:extLst>
                </p14:cNvPr>
                <p14:cNvContentPartPr/>
                <p14:nvPr/>
              </p14:nvContentPartPr>
              <p14:xfrm>
                <a:off x="8072431" y="4848461"/>
                <a:ext cx="10080" cy="15480"/>
              </p14:xfrm>
            </p:contentPart>
          </mc:Choice>
          <mc:Fallback>
            <p:pic>
              <p:nvPicPr>
                <p:cNvPr id="287" name="Ink 286">
                  <a:extLst>
                    <a:ext uri="{FF2B5EF4-FFF2-40B4-BE49-F238E27FC236}">
                      <a16:creationId xmlns:a16="http://schemas.microsoft.com/office/drawing/2014/main" id="{D7625704-6984-B5D1-3835-7DD7D3B2118D}"/>
                    </a:ext>
                  </a:extLst>
                </p:cNvPr>
                <p:cNvPicPr/>
                <p:nvPr/>
              </p:nvPicPr>
              <p:blipFill>
                <a:blip r:embed="rId517"/>
                <a:stretch>
                  <a:fillRect/>
                </a:stretch>
              </p:blipFill>
              <p:spPr>
                <a:xfrm>
                  <a:off x="8063431" y="4839821"/>
                  <a:ext cx="27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88" name="Ink 287">
                  <a:extLst>
                    <a:ext uri="{FF2B5EF4-FFF2-40B4-BE49-F238E27FC236}">
                      <a16:creationId xmlns:a16="http://schemas.microsoft.com/office/drawing/2014/main" id="{22CC19EF-1497-7D85-8E5D-DD8FD655E6FD}"/>
                    </a:ext>
                  </a:extLst>
                </p14:cNvPr>
                <p14:cNvContentPartPr/>
                <p14:nvPr/>
              </p14:nvContentPartPr>
              <p14:xfrm>
                <a:off x="8175031" y="4934141"/>
                <a:ext cx="100080" cy="119520"/>
              </p14:xfrm>
            </p:contentPart>
          </mc:Choice>
          <mc:Fallback>
            <p:pic>
              <p:nvPicPr>
                <p:cNvPr id="288" name="Ink 287">
                  <a:extLst>
                    <a:ext uri="{FF2B5EF4-FFF2-40B4-BE49-F238E27FC236}">
                      <a16:creationId xmlns:a16="http://schemas.microsoft.com/office/drawing/2014/main" id="{22CC19EF-1497-7D85-8E5D-DD8FD655E6FD}"/>
                    </a:ext>
                  </a:extLst>
                </p:cNvPr>
                <p:cNvPicPr/>
                <p:nvPr/>
              </p:nvPicPr>
              <p:blipFill>
                <a:blip r:embed="rId519"/>
                <a:stretch>
                  <a:fillRect/>
                </a:stretch>
              </p:blipFill>
              <p:spPr>
                <a:xfrm>
                  <a:off x="8166391" y="4925141"/>
                  <a:ext cx="1177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289" name="Ink 288">
                  <a:extLst>
                    <a:ext uri="{FF2B5EF4-FFF2-40B4-BE49-F238E27FC236}">
                      <a16:creationId xmlns:a16="http://schemas.microsoft.com/office/drawing/2014/main" id="{4546EE29-088A-7A62-1F4B-E4669D4C87FB}"/>
                    </a:ext>
                  </a:extLst>
                </p14:cNvPr>
                <p14:cNvContentPartPr/>
                <p14:nvPr/>
              </p14:nvContentPartPr>
              <p14:xfrm>
                <a:off x="8327671" y="4905341"/>
                <a:ext cx="223920" cy="125280"/>
              </p14:xfrm>
            </p:contentPart>
          </mc:Choice>
          <mc:Fallback>
            <p:pic>
              <p:nvPicPr>
                <p:cNvPr id="289" name="Ink 288">
                  <a:extLst>
                    <a:ext uri="{FF2B5EF4-FFF2-40B4-BE49-F238E27FC236}">
                      <a16:creationId xmlns:a16="http://schemas.microsoft.com/office/drawing/2014/main" id="{4546EE29-088A-7A62-1F4B-E4669D4C87FB}"/>
                    </a:ext>
                  </a:extLst>
                </p:cNvPr>
                <p:cNvPicPr/>
                <p:nvPr/>
              </p:nvPicPr>
              <p:blipFill>
                <a:blip r:embed="rId521"/>
                <a:stretch>
                  <a:fillRect/>
                </a:stretch>
              </p:blipFill>
              <p:spPr>
                <a:xfrm>
                  <a:off x="8318671" y="4896701"/>
                  <a:ext cx="2415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01" name="Ink 300">
                  <a:extLst>
                    <a:ext uri="{FF2B5EF4-FFF2-40B4-BE49-F238E27FC236}">
                      <a16:creationId xmlns:a16="http://schemas.microsoft.com/office/drawing/2014/main" id="{DE30C78E-18E7-2D4C-4C79-C2335356C950}"/>
                    </a:ext>
                  </a:extLst>
                </p14:cNvPr>
                <p14:cNvContentPartPr/>
                <p14:nvPr/>
              </p14:nvContentPartPr>
              <p14:xfrm>
                <a:off x="6553951" y="5545061"/>
                <a:ext cx="14040" cy="4320"/>
              </p14:xfrm>
            </p:contentPart>
          </mc:Choice>
          <mc:Fallback>
            <p:pic>
              <p:nvPicPr>
                <p:cNvPr id="301" name="Ink 300">
                  <a:extLst>
                    <a:ext uri="{FF2B5EF4-FFF2-40B4-BE49-F238E27FC236}">
                      <a16:creationId xmlns:a16="http://schemas.microsoft.com/office/drawing/2014/main" id="{DE30C78E-18E7-2D4C-4C79-C2335356C950}"/>
                    </a:ext>
                  </a:extLst>
                </p:cNvPr>
                <p:cNvPicPr/>
                <p:nvPr/>
              </p:nvPicPr>
              <p:blipFill>
                <a:blip r:embed="rId523"/>
                <a:stretch>
                  <a:fillRect/>
                </a:stretch>
              </p:blipFill>
              <p:spPr>
                <a:xfrm>
                  <a:off x="6545311" y="5536421"/>
                  <a:ext cx="31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02" name="Ink 301">
                  <a:extLst>
                    <a:ext uri="{FF2B5EF4-FFF2-40B4-BE49-F238E27FC236}">
                      <a16:creationId xmlns:a16="http://schemas.microsoft.com/office/drawing/2014/main" id="{D3A43E93-6A49-4FB7-FD02-E5AF56091190}"/>
                    </a:ext>
                  </a:extLst>
                </p14:cNvPr>
                <p14:cNvContentPartPr/>
                <p14:nvPr/>
              </p14:nvContentPartPr>
              <p14:xfrm>
                <a:off x="6508591" y="5477021"/>
                <a:ext cx="243000" cy="255240"/>
              </p14:xfrm>
            </p:contentPart>
          </mc:Choice>
          <mc:Fallback>
            <p:pic>
              <p:nvPicPr>
                <p:cNvPr id="302" name="Ink 301">
                  <a:extLst>
                    <a:ext uri="{FF2B5EF4-FFF2-40B4-BE49-F238E27FC236}">
                      <a16:creationId xmlns:a16="http://schemas.microsoft.com/office/drawing/2014/main" id="{D3A43E93-6A49-4FB7-FD02-E5AF56091190}"/>
                    </a:ext>
                  </a:extLst>
                </p:cNvPr>
                <p:cNvPicPr/>
                <p:nvPr/>
              </p:nvPicPr>
              <p:blipFill>
                <a:blip r:embed="rId525"/>
                <a:stretch>
                  <a:fillRect/>
                </a:stretch>
              </p:blipFill>
              <p:spPr>
                <a:xfrm>
                  <a:off x="6499951" y="5468021"/>
                  <a:ext cx="2606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03" name="Ink 302">
                  <a:extLst>
                    <a:ext uri="{FF2B5EF4-FFF2-40B4-BE49-F238E27FC236}">
                      <a16:creationId xmlns:a16="http://schemas.microsoft.com/office/drawing/2014/main" id="{F04ECF0B-69AB-8FD8-931D-F28A2A65975E}"/>
                    </a:ext>
                  </a:extLst>
                </p14:cNvPr>
                <p14:cNvContentPartPr/>
                <p14:nvPr/>
              </p14:nvContentPartPr>
              <p14:xfrm>
                <a:off x="6782911" y="5581781"/>
                <a:ext cx="117720" cy="121680"/>
              </p14:xfrm>
            </p:contentPart>
          </mc:Choice>
          <mc:Fallback>
            <p:pic>
              <p:nvPicPr>
                <p:cNvPr id="303" name="Ink 302">
                  <a:extLst>
                    <a:ext uri="{FF2B5EF4-FFF2-40B4-BE49-F238E27FC236}">
                      <a16:creationId xmlns:a16="http://schemas.microsoft.com/office/drawing/2014/main" id="{F04ECF0B-69AB-8FD8-931D-F28A2A65975E}"/>
                    </a:ext>
                  </a:extLst>
                </p:cNvPr>
                <p:cNvPicPr/>
                <p:nvPr/>
              </p:nvPicPr>
              <p:blipFill>
                <a:blip r:embed="rId527"/>
                <a:stretch>
                  <a:fillRect/>
                </a:stretch>
              </p:blipFill>
              <p:spPr>
                <a:xfrm>
                  <a:off x="6774271" y="5573141"/>
                  <a:ext cx="135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04" name="Ink 303">
                  <a:extLst>
                    <a:ext uri="{FF2B5EF4-FFF2-40B4-BE49-F238E27FC236}">
                      <a16:creationId xmlns:a16="http://schemas.microsoft.com/office/drawing/2014/main" id="{FD5C09E2-1796-01BE-4A5A-2A7049B850E4}"/>
                    </a:ext>
                  </a:extLst>
                </p14:cNvPr>
                <p14:cNvContentPartPr/>
                <p14:nvPr/>
              </p14:nvContentPartPr>
              <p14:xfrm>
                <a:off x="6963271" y="5548661"/>
                <a:ext cx="128880" cy="145440"/>
              </p14:xfrm>
            </p:contentPart>
          </mc:Choice>
          <mc:Fallback>
            <p:pic>
              <p:nvPicPr>
                <p:cNvPr id="304" name="Ink 303">
                  <a:extLst>
                    <a:ext uri="{FF2B5EF4-FFF2-40B4-BE49-F238E27FC236}">
                      <a16:creationId xmlns:a16="http://schemas.microsoft.com/office/drawing/2014/main" id="{FD5C09E2-1796-01BE-4A5A-2A7049B850E4}"/>
                    </a:ext>
                  </a:extLst>
                </p:cNvPr>
                <p:cNvPicPr/>
                <p:nvPr/>
              </p:nvPicPr>
              <p:blipFill>
                <a:blip r:embed="rId529"/>
                <a:stretch>
                  <a:fillRect/>
                </a:stretch>
              </p:blipFill>
              <p:spPr>
                <a:xfrm>
                  <a:off x="6954271" y="5539661"/>
                  <a:ext cx="1465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05" name="Ink 304">
                  <a:extLst>
                    <a:ext uri="{FF2B5EF4-FFF2-40B4-BE49-F238E27FC236}">
                      <a16:creationId xmlns:a16="http://schemas.microsoft.com/office/drawing/2014/main" id="{28D7CA84-5821-1FF7-DA67-7A216BF30257}"/>
                    </a:ext>
                  </a:extLst>
                </p14:cNvPr>
                <p14:cNvContentPartPr/>
                <p14:nvPr/>
              </p14:nvContentPartPr>
              <p14:xfrm>
                <a:off x="7169191" y="5563421"/>
                <a:ext cx="133920" cy="92160"/>
              </p14:xfrm>
            </p:contentPart>
          </mc:Choice>
          <mc:Fallback>
            <p:pic>
              <p:nvPicPr>
                <p:cNvPr id="305" name="Ink 304">
                  <a:extLst>
                    <a:ext uri="{FF2B5EF4-FFF2-40B4-BE49-F238E27FC236}">
                      <a16:creationId xmlns:a16="http://schemas.microsoft.com/office/drawing/2014/main" id="{28D7CA84-5821-1FF7-DA67-7A216BF30257}"/>
                    </a:ext>
                  </a:extLst>
                </p:cNvPr>
                <p:cNvPicPr/>
                <p:nvPr/>
              </p:nvPicPr>
              <p:blipFill>
                <a:blip r:embed="rId531"/>
                <a:stretch>
                  <a:fillRect/>
                </a:stretch>
              </p:blipFill>
              <p:spPr>
                <a:xfrm>
                  <a:off x="7160551" y="5554781"/>
                  <a:ext cx="1515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06" name="Ink 305">
                  <a:extLst>
                    <a:ext uri="{FF2B5EF4-FFF2-40B4-BE49-F238E27FC236}">
                      <a16:creationId xmlns:a16="http://schemas.microsoft.com/office/drawing/2014/main" id="{4A632AD7-867B-415D-3578-DC22024E57A6}"/>
                    </a:ext>
                  </a:extLst>
                </p14:cNvPr>
                <p14:cNvContentPartPr/>
                <p14:nvPr/>
              </p14:nvContentPartPr>
              <p14:xfrm>
                <a:off x="7442791" y="5535341"/>
                <a:ext cx="137880" cy="156600"/>
              </p14:xfrm>
            </p:contentPart>
          </mc:Choice>
          <mc:Fallback>
            <p:pic>
              <p:nvPicPr>
                <p:cNvPr id="306" name="Ink 305">
                  <a:extLst>
                    <a:ext uri="{FF2B5EF4-FFF2-40B4-BE49-F238E27FC236}">
                      <a16:creationId xmlns:a16="http://schemas.microsoft.com/office/drawing/2014/main" id="{4A632AD7-867B-415D-3578-DC22024E57A6}"/>
                    </a:ext>
                  </a:extLst>
                </p:cNvPr>
                <p:cNvPicPr/>
                <p:nvPr/>
              </p:nvPicPr>
              <p:blipFill>
                <a:blip r:embed="rId533"/>
                <a:stretch>
                  <a:fillRect/>
                </a:stretch>
              </p:blipFill>
              <p:spPr>
                <a:xfrm>
                  <a:off x="7434151" y="5526701"/>
                  <a:ext cx="1555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07" name="Ink 306">
                  <a:extLst>
                    <a:ext uri="{FF2B5EF4-FFF2-40B4-BE49-F238E27FC236}">
                      <a16:creationId xmlns:a16="http://schemas.microsoft.com/office/drawing/2014/main" id="{00B725C6-164D-915F-1F91-7EB75B6CE347}"/>
                    </a:ext>
                  </a:extLst>
                </p14:cNvPr>
                <p14:cNvContentPartPr/>
                <p14:nvPr/>
              </p14:nvContentPartPr>
              <p14:xfrm>
                <a:off x="7680751" y="5545421"/>
                <a:ext cx="115920" cy="100440"/>
              </p14:xfrm>
            </p:contentPart>
          </mc:Choice>
          <mc:Fallback>
            <p:pic>
              <p:nvPicPr>
                <p:cNvPr id="307" name="Ink 306">
                  <a:extLst>
                    <a:ext uri="{FF2B5EF4-FFF2-40B4-BE49-F238E27FC236}">
                      <a16:creationId xmlns:a16="http://schemas.microsoft.com/office/drawing/2014/main" id="{00B725C6-164D-915F-1F91-7EB75B6CE347}"/>
                    </a:ext>
                  </a:extLst>
                </p:cNvPr>
                <p:cNvPicPr/>
                <p:nvPr/>
              </p:nvPicPr>
              <p:blipFill>
                <a:blip r:embed="rId535"/>
                <a:stretch>
                  <a:fillRect/>
                </a:stretch>
              </p:blipFill>
              <p:spPr>
                <a:xfrm>
                  <a:off x="7671751" y="5536781"/>
                  <a:ext cx="1335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08" name="Ink 307">
                  <a:extLst>
                    <a:ext uri="{FF2B5EF4-FFF2-40B4-BE49-F238E27FC236}">
                      <a16:creationId xmlns:a16="http://schemas.microsoft.com/office/drawing/2014/main" id="{4611C0F8-DEBF-B75A-DC32-0EB61DEE8212}"/>
                    </a:ext>
                  </a:extLst>
                </p14:cNvPr>
                <p14:cNvContentPartPr/>
                <p14:nvPr/>
              </p14:nvContentPartPr>
              <p14:xfrm>
                <a:off x="7855711" y="5538941"/>
                <a:ext cx="119520" cy="96120"/>
              </p14:xfrm>
            </p:contentPart>
          </mc:Choice>
          <mc:Fallback>
            <p:pic>
              <p:nvPicPr>
                <p:cNvPr id="308" name="Ink 307">
                  <a:extLst>
                    <a:ext uri="{FF2B5EF4-FFF2-40B4-BE49-F238E27FC236}">
                      <a16:creationId xmlns:a16="http://schemas.microsoft.com/office/drawing/2014/main" id="{4611C0F8-DEBF-B75A-DC32-0EB61DEE8212}"/>
                    </a:ext>
                  </a:extLst>
                </p:cNvPr>
                <p:cNvPicPr/>
                <p:nvPr/>
              </p:nvPicPr>
              <p:blipFill>
                <a:blip r:embed="rId537"/>
                <a:stretch>
                  <a:fillRect/>
                </a:stretch>
              </p:blipFill>
              <p:spPr>
                <a:xfrm>
                  <a:off x="7847071" y="5529941"/>
                  <a:ext cx="1371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09" name="Ink 308">
                  <a:extLst>
                    <a:ext uri="{FF2B5EF4-FFF2-40B4-BE49-F238E27FC236}">
                      <a16:creationId xmlns:a16="http://schemas.microsoft.com/office/drawing/2014/main" id="{4185BECF-4554-C4FC-7193-5C52BBA7FFAC}"/>
                    </a:ext>
                  </a:extLst>
                </p14:cNvPr>
                <p14:cNvContentPartPr/>
                <p14:nvPr/>
              </p14:nvContentPartPr>
              <p14:xfrm>
                <a:off x="8024191" y="5497541"/>
                <a:ext cx="142200" cy="234720"/>
              </p14:xfrm>
            </p:contentPart>
          </mc:Choice>
          <mc:Fallback>
            <p:pic>
              <p:nvPicPr>
                <p:cNvPr id="309" name="Ink 308">
                  <a:extLst>
                    <a:ext uri="{FF2B5EF4-FFF2-40B4-BE49-F238E27FC236}">
                      <a16:creationId xmlns:a16="http://schemas.microsoft.com/office/drawing/2014/main" id="{4185BECF-4554-C4FC-7193-5C52BBA7FFAC}"/>
                    </a:ext>
                  </a:extLst>
                </p:cNvPr>
                <p:cNvPicPr/>
                <p:nvPr/>
              </p:nvPicPr>
              <p:blipFill>
                <a:blip r:embed="rId539"/>
                <a:stretch>
                  <a:fillRect/>
                </a:stretch>
              </p:blipFill>
              <p:spPr>
                <a:xfrm>
                  <a:off x="8015551" y="5488541"/>
                  <a:ext cx="159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10" name="Ink 309">
                  <a:extLst>
                    <a:ext uri="{FF2B5EF4-FFF2-40B4-BE49-F238E27FC236}">
                      <a16:creationId xmlns:a16="http://schemas.microsoft.com/office/drawing/2014/main" id="{9EA5A13B-030A-B272-4999-1F9033880F1A}"/>
                    </a:ext>
                  </a:extLst>
                </p14:cNvPr>
                <p14:cNvContentPartPr/>
                <p14:nvPr/>
              </p14:nvContentPartPr>
              <p14:xfrm>
                <a:off x="8219671" y="5434901"/>
                <a:ext cx="27000" cy="159840"/>
              </p14:xfrm>
            </p:contentPart>
          </mc:Choice>
          <mc:Fallback>
            <p:pic>
              <p:nvPicPr>
                <p:cNvPr id="310" name="Ink 309">
                  <a:extLst>
                    <a:ext uri="{FF2B5EF4-FFF2-40B4-BE49-F238E27FC236}">
                      <a16:creationId xmlns:a16="http://schemas.microsoft.com/office/drawing/2014/main" id="{9EA5A13B-030A-B272-4999-1F9033880F1A}"/>
                    </a:ext>
                  </a:extLst>
                </p:cNvPr>
                <p:cNvPicPr/>
                <p:nvPr/>
              </p:nvPicPr>
              <p:blipFill>
                <a:blip r:embed="rId541"/>
                <a:stretch>
                  <a:fillRect/>
                </a:stretch>
              </p:blipFill>
              <p:spPr>
                <a:xfrm>
                  <a:off x="8210671" y="5425901"/>
                  <a:ext cx="446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11" name="Ink 310">
                  <a:extLst>
                    <a:ext uri="{FF2B5EF4-FFF2-40B4-BE49-F238E27FC236}">
                      <a16:creationId xmlns:a16="http://schemas.microsoft.com/office/drawing/2014/main" id="{CEA78280-B9D1-E997-1EF3-19A5814B0050}"/>
                    </a:ext>
                  </a:extLst>
                </p14:cNvPr>
                <p14:cNvContentPartPr/>
                <p14:nvPr/>
              </p14:nvContentPartPr>
              <p14:xfrm>
                <a:off x="8278351" y="5425181"/>
                <a:ext cx="68400" cy="148320"/>
              </p14:xfrm>
            </p:contentPart>
          </mc:Choice>
          <mc:Fallback>
            <p:pic>
              <p:nvPicPr>
                <p:cNvPr id="311" name="Ink 310">
                  <a:extLst>
                    <a:ext uri="{FF2B5EF4-FFF2-40B4-BE49-F238E27FC236}">
                      <a16:creationId xmlns:a16="http://schemas.microsoft.com/office/drawing/2014/main" id="{CEA78280-B9D1-E997-1EF3-19A5814B0050}"/>
                    </a:ext>
                  </a:extLst>
                </p:cNvPr>
                <p:cNvPicPr/>
                <p:nvPr/>
              </p:nvPicPr>
              <p:blipFill>
                <a:blip r:embed="rId543"/>
                <a:stretch>
                  <a:fillRect/>
                </a:stretch>
              </p:blipFill>
              <p:spPr>
                <a:xfrm>
                  <a:off x="8269711" y="5416181"/>
                  <a:ext cx="86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12" name="Ink 311">
                  <a:extLst>
                    <a:ext uri="{FF2B5EF4-FFF2-40B4-BE49-F238E27FC236}">
                      <a16:creationId xmlns:a16="http://schemas.microsoft.com/office/drawing/2014/main" id="{FB891CAC-8E84-933B-F4DF-0625F78C22F3}"/>
                    </a:ext>
                  </a:extLst>
                </p14:cNvPr>
                <p14:cNvContentPartPr/>
                <p14:nvPr/>
              </p14:nvContentPartPr>
              <p14:xfrm>
                <a:off x="8393551" y="5490341"/>
                <a:ext cx="140400" cy="94680"/>
              </p14:xfrm>
            </p:contentPart>
          </mc:Choice>
          <mc:Fallback>
            <p:pic>
              <p:nvPicPr>
                <p:cNvPr id="312" name="Ink 311">
                  <a:extLst>
                    <a:ext uri="{FF2B5EF4-FFF2-40B4-BE49-F238E27FC236}">
                      <a16:creationId xmlns:a16="http://schemas.microsoft.com/office/drawing/2014/main" id="{FB891CAC-8E84-933B-F4DF-0625F78C22F3}"/>
                    </a:ext>
                  </a:extLst>
                </p:cNvPr>
                <p:cNvPicPr/>
                <p:nvPr/>
              </p:nvPicPr>
              <p:blipFill>
                <a:blip r:embed="rId545"/>
                <a:stretch>
                  <a:fillRect/>
                </a:stretch>
              </p:blipFill>
              <p:spPr>
                <a:xfrm>
                  <a:off x="8384911" y="5481701"/>
                  <a:ext cx="158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13" name="Ink 312">
                  <a:extLst>
                    <a:ext uri="{FF2B5EF4-FFF2-40B4-BE49-F238E27FC236}">
                      <a16:creationId xmlns:a16="http://schemas.microsoft.com/office/drawing/2014/main" id="{6C18FB2B-9A93-E5E5-245E-F627B6FD2930}"/>
                    </a:ext>
                  </a:extLst>
                </p14:cNvPr>
                <p14:cNvContentPartPr/>
                <p14:nvPr/>
              </p14:nvContentPartPr>
              <p14:xfrm>
                <a:off x="8584711" y="5469101"/>
                <a:ext cx="191880" cy="325440"/>
              </p14:xfrm>
            </p:contentPart>
          </mc:Choice>
          <mc:Fallback>
            <p:pic>
              <p:nvPicPr>
                <p:cNvPr id="313" name="Ink 312">
                  <a:extLst>
                    <a:ext uri="{FF2B5EF4-FFF2-40B4-BE49-F238E27FC236}">
                      <a16:creationId xmlns:a16="http://schemas.microsoft.com/office/drawing/2014/main" id="{6C18FB2B-9A93-E5E5-245E-F627B6FD2930}"/>
                    </a:ext>
                  </a:extLst>
                </p:cNvPr>
                <p:cNvPicPr/>
                <p:nvPr/>
              </p:nvPicPr>
              <p:blipFill>
                <a:blip r:embed="rId547"/>
                <a:stretch>
                  <a:fillRect/>
                </a:stretch>
              </p:blipFill>
              <p:spPr>
                <a:xfrm>
                  <a:off x="8575711" y="5460101"/>
                  <a:ext cx="209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15" name="Ink 314">
                  <a:extLst>
                    <a:ext uri="{FF2B5EF4-FFF2-40B4-BE49-F238E27FC236}">
                      <a16:creationId xmlns:a16="http://schemas.microsoft.com/office/drawing/2014/main" id="{A8197E2A-4B00-D906-5B71-B8167899A88D}"/>
                    </a:ext>
                  </a:extLst>
                </p14:cNvPr>
                <p14:cNvContentPartPr/>
                <p14:nvPr/>
              </p14:nvContentPartPr>
              <p14:xfrm>
                <a:off x="6606871" y="5862941"/>
                <a:ext cx="186480" cy="244800"/>
              </p14:xfrm>
            </p:contentPart>
          </mc:Choice>
          <mc:Fallback>
            <p:pic>
              <p:nvPicPr>
                <p:cNvPr id="315" name="Ink 314">
                  <a:extLst>
                    <a:ext uri="{FF2B5EF4-FFF2-40B4-BE49-F238E27FC236}">
                      <a16:creationId xmlns:a16="http://schemas.microsoft.com/office/drawing/2014/main" id="{A8197E2A-4B00-D906-5B71-B8167899A88D}"/>
                    </a:ext>
                  </a:extLst>
                </p:cNvPr>
                <p:cNvPicPr/>
                <p:nvPr/>
              </p:nvPicPr>
              <p:blipFill>
                <a:blip r:embed="rId549"/>
                <a:stretch>
                  <a:fillRect/>
                </a:stretch>
              </p:blipFill>
              <p:spPr>
                <a:xfrm>
                  <a:off x="6598231" y="5853941"/>
                  <a:ext cx="2041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16" name="Ink 315">
                  <a:extLst>
                    <a:ext uri="{FF2B5EF4-FFF2-40B4-BE49-F238E27FC236}">
                      <a16:creationId xmlns:a16="http://schemas.microsoft.com/office/drawing/2014/main" id="{819372CA-99D7-35CE-8C1B-2B2973574752}"/>
                    </a:ext>
                  </a:extLst>
                </p14:cNvPr>
                <p14:cNvContentPartPr/>
                <p14:nvPr/>
              </p14:nvContentPartPr>
              <p14:xfrm>
                <a:off x="6881911" y="5997581"/>
                <a:ext cx="87480" cy="91080"/>
              </p14:xfrm>
            </p:contentPart>
          </mc:Choice>
          <mc:Fallback>
            <p:pic>
              <p:nvPicPr>
                <p:cNvPr id="316" name="Ink 315">
                  <a:extLst>
                    <a:ext uri="{FF2B5EF4-FFF2-40B4-BE49-F238E27FC236}">
                      <a16:creationId xmlns:a16="http://schemas.microsoft.com/office/drawing/2014/main" id="{819372CA-99D7-35CE-8C1B-2B2973574752}"/>
                    </a:ext>
                  </a:extLst>
                </p:cNvPr>
                <p:cNvPicPr/>
                <p:nvPr/>
              </p:nvPicPr>
              <p:blipFill>
                <a:blip r:embed="rId551"/>
                <a:stretch>
                  <a:fillRect/>
                </a:stretch>
              </p:blipFill>
              <p:spPr>
                <a:xfrm>
                  <a:off x="6872911" y="5988581"/>
                  <a:ext cx="105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17" name="Ink 316">
                  <a:extLst>
                    <a:ext uri="{FF2B5EF4-FFF2-40B4-BE49-F238E27FC236}">
                      <a16:creationId xmlns:a16="http://schemas.microsoft.com/office/drawing/2014/main" id="{944C3B83-374F-92C8-6932-00E9DFB079E4}"/>
                    </a:ext>
                  </a:extLst>
                </p14:cNvPr>
                <p14:cNvContentPartPr/>
                <p14:nvPr/>
              </p14:nvContentPartPr>
              <p14:xfrm>
                <a:off x="7039591" y="5907581"/>
                <a:ext cx="70200" cy="198720"/>
              </p14:xfrm>
            </p:contentPart>
          </mc:Choice>
          <mc:Fallback>
            <p:pic>
              <p:nvPicPr>
                <p:cNvPr id="317" name="Ink 316">
                  <a:extLst>
                    <a:ext uri="{FF2B5EF4-FFF2-40B4-BE49-F238E27FC236}">
                      <a16:creationId xmlns:a16="http://schemas.microsoft.com/office/drawing/2014/main" id="{944C3B83-374F-92C8-6932-00E9DFB079E4}"/>
                    </a:ext>
                  </a:extLst>
                </p:cNvPr>
                <p:cNvPicPr/>
                <p:nvPr/>
              </p:nvPicPr>
              <p:blipFill>
                <a:blip r:embed="rId553"/>
                <a:stretch>
                  <a:fillRect/>
                </a:stretch>
              </p:blipFill>
              <p:spPr>
                <a:xfrm>
                  <a:off x="7030951" y="5898581"/>
                  <a:ext cx="878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18" name="Ink 317">
                  <a:extLst>
                    <a:ext uri="{FF2B5EF4-FFF2-40B4-BE49-F238E27FC236}">
                      <a16:creationId xmlns:a16="http://schemas.microsoft.com/office/drawing/2014/main" id="{357DCD86-E0F6-E311-CFBB-329547367699}"/>
                    </a:ext>
                  </a:extLst>
                </p14:cNvPr>
                <p14:cNvContentPartPr/>
                <p14:nvPr/>
              </p14:nvContentPartPr>
              <p14:xfrm>
                <a:off x="7020151" y="5936381"/>
                <a:ext cx="296280" cy="137160"/>
              </p14:xfrm>
            </p:contentPart>
          </mc:Choice>
          <mc:Fallback>
            <p:pic>
              <p:nvPicPr>
                <p:cNvPr id="318" name="Ink 317">
                  <a:extLst>
                    <a:ext uri="{FF2B5EF4-FFF2-40B4-BE49-F238E27FC236}">
                      <a16:creationId xmlns:a16="http://schemas.microsoft.com/office/drawing/2014/main" id="{357DCD86-E0F6-E311-CFBB-329547367699}"/>
                    </a:ext>
                  </a:extLst>
                </p:cNvPr>
                <p:cNvPicPr/>
                <p:nvPr/>
              </p:nvPicPr>
              <p:blipFill>
                <a:blip r:embed="rId555"/>
                <a:stretch>
                  <a:fillRect/>
                </a:stretch>
              </p:blipFill>
              <p:spPr>
                <a:xfrm>
                  <a:off x="7011151" y="5927741"/>
                  <a:ext cx="3139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19" name="Ink 318">
                  <a:extLst>
                    <a:ext uri="{FF2B5EF4-FFF2-40B4-BE49-F238E27FC236}">
                      <a16:creationId xmlns:a16="http://schemas.microsoft.com/office/drawing/2014/main" id="{98214741-9EE7-8E1D-1C46-FC92B7B7B78A}"/>
                    </a:ext>
                  </a:extLst>
                </p14:cNvPr>
                <p14:cNvContentPartPr/>
                <p14:nvPr/>
              </p14:nvContentPartPr>
              <p14:xfrm>
                <a:off x="7481671" y="5947181"/>
                <a:ext cx="285480" cy="151200"/>
              </p14:xfrm>
            </p:contentPart>
          </mc:Choice>
          <mc:Fallback>
            <p:pic>
              <p:nvPicPr>
                <p:cNvPr id="319" name="Ink 318">
                  <a:extLst>
                    <a:ext uri="{FF2B5EF4-FFF2-40B4-BE49-F238E27FC236}">
                      <a16:creationId xmlns:a16="http://schemas.microsoft.com/office/drawing/2014/main" id="{98214741-9EE7-8E1D-1C46-FC92B7B7B78A}"/>
                    </a:ext>
                  </a:extLst>
                </p:cNvPr>
                <p:cNvPicPr/>
                <p:nvPr/>
              </p:nvPicPr>
              <p:blipFill>
                <a:blip r:embed="rId557"/>
                <a:stretch>
                  <a:fillRect/>
                </a:stretch>
              </p:blipFill>
              <p:spPr>
                <a:xfrm>
                  <a:off x="7472671" y="5938541"/>
                  <a:ext cx="3031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20" name="Ink 319">
                  <a:extLst>
                    <a:ext uri="{FF2B5EF4-FFF2-40B4-BE49-F238E27FC236}">
                      <a16:creationId xmlns:a16="http://schemas.microsoft.com/office/drawing/2014/main" id="{15C341E0-24A6-F9A4-0905-85C9B7D7E21E}"/>
                    </a:ext>
                  </a:extLst>
                </p14:cNvPr>
                <p14:cNvContentPartPr/>
                <p14:nvPr/>
              </p14:nvContentPartPr>
              <p14:xfrm>
                <a:off x="7776871" y="5978861"/>
                <a:ext cx="129600" cy="106200"/>
              </p14:xfrm>
            </p:contentPart>
          </mc:Choice>
          <mc:Fallback>
            <p:pic>
              <p:nvPicPr>
                <p:cNvPr id="320" name="Ink 319">
                  <a:extLst>
                    <a:ext uri="{FF2B5EF4-FFF2-40B4-BE49-F238E27FC236}">
                      <a16:creationId xmlns:a16="http://schemas.microsoft.com/office/drawing/2014/main" id="{15C341E0-24A6-F9A4-0905-85C9B7D7E21E}"/>
                    </a:ext>
                  </a:extLst>
                </p:cNvPr>
                <p:cNvPicPr/>
                <p:nvPr/>
              </p:nvPicPr>
              <p:blipFill>
                <a:blip r:embed="rId559"/>
                <a:stretch>
                  <a:fillRect/>
                </a:stretch>
              </p:blipFill>
              <p:spPr>
                <a:xfrm>
                  <a:off x="7767871" y="5970221"/>
                  <a:ext cx="147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21" name="Ink 320">
                  <a:extLst>
                    <a:ext uri="{FF2B5EF4-FFF2-40B4-BE49-F238E27FC236}">
                      <a16:creationId xmlns:a16="http://schemas.microsoft.com/office/drawing/2014/main" id="{2D617C4E-221B-7922-8653-D508B6DF3DEA}"/>
                    </a:ext>
                  </a:extLst>
                </p14:cNvPr>
                <p14:cNvContentPartPr/>
                <p14:nvPr/>
              </p14:nvContentPartPr>
              <p14:xfrm>
                <a:off x="8108431" y="5722541"/>
                <a:ext cx="92160" cy="498600"/>
              </p14:xfrm>
            </p:contentPart>
          </mc:Choice>
          <mc:Fallback>
            <p:pic>
              <p:nvPicPr>
                <p:cNvPr id="321" name="Ink 320">
                  <a:extLst>
                    <a:ext uri="{FF2B5EF4-FFF2-40B4-BE49-F238E27FC236}">
                      <a16:creationId xmlns:a16="http://schemas.microsoft.com/office/drawing/2014/main" id="{2D617C4E-221B-7922-8653-D508B6DF3DEA}"/>
                    </a:ext>
                  </a:extLst>
                </p:cNvPr>
                <p:cNvPicPr/>
                <p:nvPr/>
              </p:nvPicPr>
              <p:blipFill>
                <a:blip r:embed="rId561"/>
                <a:stretch>
                  <a:fillRect/>
                </a:stretch>
              </p:blipFill>
              <p:spPr>
                <a:xfrm>
                  <a:off x="8099431" y="5713901"/>
                  <a:ext cx="10980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22" name="Ink 321">
                  <a:extLst>
                    <a:ext uri="{FF2B5EF4-FFF2-40B4-BE49-F238E27FC236}">
                      <a16:creationId xmlns:a16="http://schemas.microsoft.com/office/drawing/2014/main" id="{33210925-1AFF-B5C3-87E6-014CDBE3B693}"/>
                    </a:ext>
                  </a:extLst>
                </p14:cNvPr>
                <p14:cNvContentPartPr/>
                <p14:nvPr/>
              </p14:nvContentPartPr>
              <p14:xfrm>
                <a:off x="8052271" y="6015581"/>
                <a:ext cx="184680" cy="51120"/>
              </p14:xfrm>
            </p:contentPart>
          </mc:Choice>
          <mc:Fallback>
            <p:pic>
              <p:nvPicPr>
                <p:cNvPr id="322" name="Ink 321">
                  <a:extLst>
                    <a:ext uri="{FF2B5EF4-FFF2-40B4-BE49-F238E27FC236}">
                      <a16:creationId xmlns:a16="http://schemas.microsoft.com/office/drawing/2014/main" id="{33210925-1AFF-B5C3-87E6-014CDBE3B693}"/>
                    </a:ext>
                  </a:extLst>
                </p:cNvPr>
                <p:cNvPicPr/>
                <p:nvPr/>
              </p:nvPicPr>
              <p:blipFill>
                <a:blip r:embed="rId563"/>
                <a:stretch>
                  <a:fillRect/>
                </a:stretch>
              </p:blipFill>
              <p:spPr>
                <a:xfrm>
                  <a:off x="8043631" y="6006581"/>
                  <a:ext cx="2023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23" name="Ink 322">
                  <a:extLst>
                    <a:ext uri="{FF2B5EF4-FFF2-40B4-BE49-F238E27FC236}">
                      <a16:creationId xmlns:a16="http://schemas.microsoft.com/office/drawing/2014/main" id="{0872901D-B016-E9D1-F5CA-E12326F384AF}"/>
                    </a:ext>
                  </a:extLst>
                </p14:cNvPr>
                <p14:cNvContentPartPr/>
                <p14:nvPr/>
              </p14:nvContentPartPr>
              <p14:xfrm>
                <a:off x="8226511" y="5966621"/>
                <a:ext cx="97200" cy="84240"/>
              </p14:xfrm>
            </p:contentPart>
          </mc:Choice>
          <mc:Fallback>
            <p:pic>
              <p:nvPicPr>
                <p:cNvPr id="323" name="Ink 322">
                  <a:extLst>
                    <a:ext uri="{FF2B5EF4-FFF2-40B4-BE49-F238E27FC236}">
                      <a16:creationId xmlns:a16="http://schemas.microsoft.com/office/drawing/2014/main" id="{0872901D-B016-E9D1-F5CA-E12326F384AF}"/>
                    </a:ext>
                  </a:extLst>
                </p:cNvPr>
                <p:cNvPicPr/>
                <p:nvPr/>
              </p:nvPicPr>
              <p:blipFill>
                <a:blip r:embed="rId565"/>
                <a:stretch>
                  <a:fillRect/>
                </a:stretch>
              </p:blipFill>
              <p:spPr>
                <a:xfrm>
                  <a:off x="8217871" y="5957621"/>
                  <a:ext cx="114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24" name="Ink 323">
                  <a:extLst>
                    <a:ext uri="{FF2B5EF4-FFF2-40B4-BE49-F238E27FC236}">
                      <a16:creationId xmlns:a16="http://schemas.microsoft.com/office/drawing/2014/main" id="{3F050D05-DBD9-EC9F-C574-403EA1B182B1}"/>
                    </a:ext>
                  </a:extLst>
                </p14:cNvPr>
                <p14:cNvContentPartPr/>
                <p14:nvPr/>
              </p14:nvContentPartPr>
              <p14:xfrm>
                <a:off x="8426671" y="5766101"/>
                <a:ext cx="108360" cy="351000"/>
              </p14:xfrm>
            </p:contentPart>
          </mc:Choice>
          <mc:Fallback>
            <p:pic>
              <p:nvPicPr>
                <p:cNvPr id="324" name="Ink 323">
                  <a:extLst>
                    <a:ext uri="{FF2B5EF4-FFF2-40B4-BE49-F238E27FC236}">
                      <a16:creationId xmlns:a16="http://schemas.microsoft.com/office/drawing/2014/main" id="{3F050D05-DBD9-EC9F-C574-403EA1B182B1}"/>
                    </a:ext>
                  </a:extLst>
                </p:cNvPr>
                <p:cNvPicPr/>
                <p:nvPr/>
              </p:nvPicPr>
              <p:blipFill>
                <a:blip r:embed="rId567"/>
                <a:stretch>
                  <a:fillRect/>
                </a:stretch>
              </p:blipFill>
              <p:spPr>
                <a:xfrm>
                  <a:off x="8417671" y="5757101"/>
                  <a:ext cx="1260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25" name="Ink 324">
                  <a:extLst>
                    <a:ext uri="{FF2B5EF4-FFF2-40B4-BE49-F238E27FC236}">
                      <a16:creationId xmlns:a16="http://schemas.microsoft.com/office/drawing/2014/main" id="{4619BBAA-CC73-CB1A-497F-D6F35F92621B}"/>
                    </a:ext>
                  </a:extLst>
                </p14:cNvPr>
                <p14:cNvContentPartPr/>
                <p14:nvPr/>
              </p14:nvContentPartPr>
              <p14:xfrm>
                <a:off x="8592631" y="5961941"/>
                <a:ext cx="91080" cy="72720"/>
              </p14:xfrm>
            </p:contentPart>
          </mc:Choice>
          <mc:Fallback>
            <p:pic>
              <p:nvPicPr>
                <p:cNvPr id="325" name="Ink 324">
                  <a:extLst>
                    <a:ext uri="{FF2B5EF4-FFF2-40B4-BE49-F238E27FC236}">
                      <a16:creationId xmlns:a16="http://schemas.microsoft.com/office/drawing/2014/main" id="{4619BBAA-CC73-CB1A-497F-D6F35F92621B}"/>
                    </a:ext>
                  </a:extLst>
                </p:cNvPr>
                <p:cNvPicPr/>
                <p:nvPr/>
              </p:nvPicPr>
              <p:blipFill>
                <a:blip r:embed="rId569"/>
                <a:stretch>
                  <a:fillRect/>
                </a:stretch>
              </p:blipFill>
              <p:spPr>
                <a:xfrm>
                  <a:off x="8583631" y="5952941"/>
                  <a:ext cx="1087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26" name="Ink 325">
                  <a:extLst>
                    <a:ext uri="{FF2B5EF4-FFF2-40B4-BE49-F238E27FC236}">
                      <a16:creationId xmlns:a16="http://schemas.microsoft.com/office/drawing/2014/main" id="{05B02E23-88B7-6541-E97C-4285EF6D5E0D}"/>
                    </a:ext>
                  </a:extLst>
                </p14:cNvPr>
                <p14:cNvContentPartPr/>
                <p14:nvPr/>
              </p14:nvContentPartPr>
              <p14:xfrm>
                <a:off x="8742751" y="5811461"/>
                <a:ext cx="151920" cy="219600"/>
              </p14:xfrm>
            </p:contentPart>
          </mc:Choice>
          <mc:Fallback>
            <p:pic>
              <p:nvPicPr>
                <p:cNvPr id="326" name="Ink 325">
                  <a:extLst>
                    <a:ext uri="{FF2B5EF4-FFF2-40B4-BE49-F238E27FC236}">
                      <a16:creationId xmlns:a16="http://schemas.microsoft.com/office/drawing/2014/main" id="{05B02E23-88B7-6541-E97C-4285EF6D5E0D}"/>
                    </a:ext>
                  </a:extLst>
                </p:cNvPr>
                <p:cNvPicPr/>
                <p:nvPr/>
              </p:nvPicPr>
              <p:blipFill>
                <a:blip r:embed="rId571"/>
                <a:stretch>
                  <a:fillRect/>
                </a:stretch>
              </p:blipFill>
              <p:spPr>
                <a:xfrm>
                  <a:off x="8733751" y="5802461"/>
                  <a:ext cx="1695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27" name="Ink 326">
                  <a:extLst>
                    <a:ext uri="{FF2B5EF4-FFF2-40B4-BE49-F238E27FC236}">
                      <a16:creationId xmlns:a16="http://schemas.microsoft.com/office/drawing/2014/main" id="{FE3E5F46-B206-9AB8-B073-68625410C021}"/>
                    </a:ext>
                  </a:extLst>
                </p14:cNvPr>
                <p14:cNvContentPartPr/>
                <p14:nvPr/>
              </p14:nvContentPartPr>
              <p14:xfrm>
                <a:off x="8909791" y="5892821"/>
                <a:ext cx="107280" cy="136800"/>
              </p14:xfrm>
            </p:contentPart>
          </mc:Choice>
          <mc:Fallback>
            <p:pic>
              <p:nvPicPr>
                <p:cNvPr id="327" name="Ink 326">
                  <a:extLst>
                    <a:ext uri="{FF2B5EF4-FFF2-40B4-BE49-F238E27FC236}">
                      <a16:creationId xmlns:a16="http://schemas.microsoft.com/office/drawing/2014/main" id="{FE3E5F46-B206-9AB8-B073-68625410C021}"/>
                    </a:ext>
                  </a:extLst>
                </p:cNvPr>
                <p:cNvPicPr/>
                <p:nvPr/>
              </p:nvPicPr>
              <p:blipFill>
                <a:blip r:embed="rId573"/>
                <a:stretch>
                  <a:fillRect/>
                </a:stretch>
              </p:blipFill>
              <p:spPr>
                <a:xfrm>
                  <a:off x="8901151" y="5883821"/>
                  <a:ext cx="124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28" name="Ink 327">
                  <a:extLst>
                    <a:ext uri="{FF2B5EF4-FFF2-40B4-BE49-F238E27FC236}">
                      <a16:creationId xmlns:a16="http://schemas.microsoft.com/office/drawing/2014/main" id="{5495F712-5A55-B6A9-24EA-8941B4072F23}"/>
                    </a:ext>
                  </a:extLst>
                </p14:cNvPr>
                <p14:cNvContentPartPr/>
                <p14:nvPr/>
              </p14:nvContentPartPr>
              <p14:xfrm>
                <a:off x="9077551" y="5871221"/>
                <a:ext cx="95400" cy="252360"/>
              </p14:xfrm>
            </p:contentPart>
          </mc:Choice>
          <mc:Fallback>
            <p:pic>
              <p:nvPicPr>
                <p:cNvPr id="328" name="Ink 327">
                  <a:extLst>
                    <a:ext uri="{FF2B5EF4-FFF2-40B4-BE49-F238E27FC236}">
                      <a16:creationId xmlns:a16="http://schemas.microsoft.com/office/drawing/2014/main" id="{5495F712-5A55-B6A9-24EA-8941B4072F23}"/>
                    </a:ext>
                  </a:extLst>
                </p:cNvPr>
                <p:cNvPicPr/>
                <p:nvPr/>
              </p:nvPicPr>
              <p:blipFill>
                <a:blip r:embed="rId575"/>
                <a:stretch>
                  <a:fillRect/>
                </a:stretch>
              </p:blipFill>
              <p:spPr>
                <a:xfrm>
                  <a:off x="9068911" y="5862221"/>
                  <a:ext cx="1130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29" name="Ink 328">
                  <a:extLst>
                    <a:ext uri="{FF2B5EF4-FFF2-40B4-BE49-F238E27FC236}">
                      <a16:creationId xmlns:a16="http://schemas.microsoft.com/office/drawing/2014/main" id="{5B8549DF-C03B-B0E5-4B9F-EBEE9C99D96C}"/>
                    </a:ext>
                  </a:extLst>
                </p14:cNvPr>
                <p14:cNvContentPartPr/>
                <p14:nvPr/>
              </p14:nvContentPartPr>
              <p14:xfrm>
                <a:off x="9215431" y="5861861"/>
                <a:ext cx="216720" cy="147240"/>
              </p14:xfrm>
            </p:contentPart>
          </mc:Choice>
          <mc:Fallback>
            <p:pic>
              <p:nvPicPr>
                <p:cNvPr id="329" name="Ink 328">
                  <a:extLst>
                    <a:ext uri="{FF2B5EF4-FFF2-40B4-BE49-F238E27FC236}">
                      <a16:creationId xmlns:a16="http://schemas.microsoft.com/office/drawing/2014/main" id="{5B8549DF-C03B-B0E5-4B9F-EBEE9C99D96C}"/>
                    </a:ext>
                  </a:extLst>
                </p:cNvPr>
                <p:cNvPicPr/>
                <p:nvPr/>
              </p:nvPicPr>
              <p:blipFill>
                <a:blip r:embed="rId577"/>
                <a:stretch>
                  <a:fillRect/>
                </a:stretch>
              </p:blipFill>
              <p:spPr>
                <a:xfrm>
                  <a:off x="9206791" y="5853221"/>
                  <a:ext cx="234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30" name="Ink 329">
                  <a:extLst>
                    <a:ext uri="{FF2B5EF4-FFF2-40B4-BE49-F238E27FC236}">
                      <a16:creationId xmlns:a16="http://schemas.microsoft.com/office/drawing/2014/main" id="{1FE8504D-E30B-3176-448E-CA7F4C37F34F}"/>
                    </a:ext>
                  </a:extLst>
                </p14:cNvPr>
                <p14:cNvContentPartPr/>
                <p14:nvPr/>
              </p14:nvContentPartPr>
              <p14:xfrm>
                <a:off x="9460231" y="5733701"/>
                <a:ext cx="138240" cy="241920"/>
              </p14:xfrm>
            </p:contentPart>
          </mc:Choice>
          <mc:Fallback>
            <p:pic>
              <p:nvPicPr>
                <p:cNvPr id="330" name="Ink 329">
                  <a:extLst>
                    <a:ext uri="{FF2B5EF4-FFF2-40B4-BE49-F238E27FC236}">
                      <a16:creationId xmlns:a16="http://schemas.microsoft.com/office/drawing/2014/main" id="{1FE8504D-E30B-3176-448E-CA7F4C37F34F}"/>
                    </a:ext>
                  </a:extLst>
                </p:cNvPr>
                <p:cNvPicPr/>
                <p:nvPr/>
              </p:nvPicPr>
              <p:blipFill>
                <a:blip r:embed="rId579"/>
                <a:stretch>
                  <a:fillRect/>
                </a:stretch>
              </p:blipFill>
              <p:spPr>
                <a:xfrm>
                  <a:off x="9451231" y="5724701"/>
                  <a:ext cx="1558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31" name="Ink 330">
                  <a:extLst>
                    <a:ext uri="{FF2B5EF4-FFF2-40B4-BE49-F238E27FC236}">
                      <a16:creationId xmlns:a16="http://schemas.microsoft.com/office/drawing/2014/main" id="{76E44845-E029-7DC6-5E24-6ADE6C42C7B7}"/>
                    </a:ext>
                  </a:extLst>
                </p14:cNvPr>
                <p14:cNvContentPartPr/>
                <p14:nvPr/>
              </p14:nvContentPartPr>
              <p14:xfrm>
                <a:off x="9663631" y="5866181"/>
                <a:ext cx="35640" cy="101160"/>
              </p14:xfrm>
            </p:contentPart>
          </mc:Choice>
          <mc:Fallback>
            <p:pic>
              <p:nvPicPr>
                <p:cNvPr id="331" name="Ink 330">
                  <a:extLst>
                    <a:ext uri="{FF2B5EF4-FFF2-40B4-BE49-F238E27FC236}">
                      <a16:creationId xmlns:a16="http://schemas.microsoft.com/office/drawing/2014/main" id="{76E44845-E029-7DC6-5E24-6ADE6C42C7B7}"/>
                    </a:ext>
                  </a:extLst>
                </p:cNvPr>
                <p:cNvPicPr/>
                <p:nvPr/>
              </p:nvPicPr>
              <p:blipFill>
                <a:blip r:embed="rId581"/>
                <a:stretch>
                  <a:fillRect/>
                </a:stretch>
              </p:blipFill>
              <p:spPr>
                <a:xfrm>
                  <a:off x="9654991" y="5857181"/>
                  <a:ext cx="53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32" name="Ink 331">
                  <a:extLst>
                    <a:ext uri="{FF2B5EF4-FFF2-40B4-BE49-F238E27FC236}">
                      <a16:creationId xmlns:a16="http://schemas.microsoft.com/office/drawing/2014/main" id="{5ED41DAB-DED6-7960-7A1F-7AD9441ED2C1}"/>
                    </a:ext>
                  </a:extLst>
                </p14:cNvPr>
                <p14:cNvContentPartPr/>
                <p14:nvPr/>
              </p14:nvContentPartPr>
              <p14:xfrm>
                <a:off x="9752551" y="5866901"/>
                <a:ext cx="99360" cy="89640"/>
              </p14:xfrm>
            </p:contentPart>
          </mc:Choice>
          <mc:Fallback>
            <p:pic>
              <p:nvPicPr>
                <p:cNvPr id="332" name="Ink 331">
                  <a:extLst>
                    <a:ext uri="{FF2B5EF4-FFF2-40B4-BE49-F238E27FC236}">
                      <a16:creationId xmlns:a16="http://schemas.microsoft.com/office/drawing/2014/main" id="{5ED41DAB-DED6-7960-7A1F-7AD9441ED2C1}"/>
                    </a:ext>
                  </a:extLst>
                </p:cNvPr>
                <p:cNvPicPr/>
                <p:nvPr/>
              </p:nvPicPr>
              <p:blipFill>
                <a:blip r:embed="rId583"/>
                <a:stretch>
                  <a:fillRect/>
                </a:stretch>
              </p:blipFill>
              <p:spPr>
                <a:xfrm>
                  <a:off x="9743551" y="5857901"/>
                  <a:ext cx="1170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33" name="Ink 332">
                  <a:extLst>
                    <a:ext uri="{FF2B5EF4-FFF2-40B4-BE49-F238E27FC236}">
                      <a16:creationId xmlns:a16="http://schemas.microsoft.com/office/drawing/2014/main" id="{B98B92FA-9C36-6FD3-B203-22B1AFAD807B}"/>
                    </a:ext>
                  </a:extLst>
                </p14:cNvPr>
                <p14:cNvContentPartPr/>
                <p14:nvPr/>
              </p14:nvContentPartPr>
              <p14:xfrm>
                <a:off x="9851911" y="5693021"/>
                <a:ext cx="62280" cy="272160"/>
              </p14:xfrm>
            </p:contentPart>
          </mc:Choice>
          <mc:Fallback>
            <p:pic>
              <p:nvPicPr>
                <p:cNvPr id="333" name="Ink 332">
                  <a:extLst>
                    <a:ext uri="{FF2B5EF4-FFF2-40B4-BE49-F238E27FC236}">
                      <a16:creationId xmlns:a16="http://schemas.microsoft.com/office/drawing/2014/main" id="{B98B92FA-9C36-6FD3-B203-22B1AFAD807B}"/>
                    </a:ext>
                  </a:extLst>
                </p:cNvPr>
                <p:cNvPicPr/>
                <p:nvPr/>
              </p:nvPicPr>
              <p:blipFill>
                <a:blip r:embed="rId585"/>
                <a:stretch>
                  <a:fillRect/>
                </a:stretch>
              </p:blipFill>
              <p:spPr>
                <a:xfrm>
                  <a:off x="9842911" y="5684021"/>
                  <a:ext cx="799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36" name="Ink 335">
                  <a:extLst>
                    <a:ext uri="{FF2B5EF4-FFF2-40B4-BE49-F238E27FC236}">
                      <a16:creationId xmlns:a16="http://schemas.microsoft.com/office/drawing/2014/main" id="{77196BED-CF4B-1AD3-34FC-DB04EE1A7BA1}"/>
                    </a:ext>
                  </a:extLst>
                </p14:cNvPr>
                <p14:cNvContentPartPr/>
                <p14:nvPr/>
              </p14:nvContentPartPr>
              <p14:xfrm>
                <a:off x="6458191" y="6244541"/>
                <a:ext cx="355320" cy="411120"/>
              </p14:xfrm>
            </p:contentPart>
          </mc:Choice>
          <mc:Fallback>
            <p:pic>
              <p:nvPicPr>
                <p:cNvPr id="336" name="Ink 335">
                  <a:extLst>
                    <a:ext uri="{FF2B5EF4-FFF2-40B4-BE49-F238E27FC236}">
                      <a16:creationId xmlns:a16="http://schemas.microsoft.com/office/drawing/2014/main" id="{77196BED-CF4B-1AD3-34FC-DB04EE1A7BA1}"/>
                    </a:ext>
                  </a:extLst>
                </p:cNvPr>
                <p:cNvPicPr/>
                <p:nvPr/>
              </p:nvPicPr>
              <p:blipFill>
                <a:blip r:embed="rId587"/>
                <a:stretch>
                  <a:fillRect/>
                </a:stretch>
              </p:blipFill>
              <p:spPr>
                <a:xfrm>
                  <a:off x="6449551" y="6235901"/>
                  <a:ext cx="37296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37" name="Ink 336">
                  <a:extLst>
                    <a:ext uri="{FF2B5EF4-FFF2-40B4-BE49-F238E27FC236}">
                      <a16:creationId xmlns:a16="http://schemas.microsoft.com/office/drawing/2014/main" id="{3C5DE79B-E661-38E0-DDA9-3E42F2C119A2}"/>
                    </a:ext>
                  </a:extLst>
                </p14:cNvPr>
                <p14:cNvContentPartPr/>
                <p14:nvPr/>
              </p14:nvContentPartPr>
              <p14:xfrm>
                <a:off x="6805591" y="6286301"/>
                <a:ext cx="168840" cy="330120"/>
              </p14:xfrm>
            </p:contentPart>
          </mc:Choice>
          <mc:Fallback>
            <p:pic>
              <p:nvPicPr>
                <p:cNvPr id="337" name="Ink 336">
                  <a:extLst>
                    <a:ext uri="{FF2B5EF4-FFF2-40B4-BE49-F238E27FC236}">
                      <a16:creationId xmlns:a16="http://schemas.microsoft.com/office/drawing/2014/main" id="{3C5DE79B-E661-38E0-DDA9-3E42F2C119A2}"/>
                    </a:ext>
                  </a:extLst>
                </p:cNvPr>
                <p:cNvPicPr/>
                <p:nvPr/>
              </p:nvPicPr>
              <p:blipFill>
                <a:blip r:embed="rId589"/>
                <a:stretch>
                  <a:fillRect/>
                </a:stretch>
              </p:blipFill>
              <p:spPr>
                <a:xfrm>
                  <a:off x="6796591" y="6277661"/>
                  <a:ext cx="1864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38" name="Ink 337">
                  <a:extLst>
                    <a:ext uri="{FF2B5EF4-FFF2-40B4-BE49-F238E27FC236}">
                      <a16:creationId xmlns:a16="http://schemas.microsoft.com/office/drawing/2014/main" id="{C9B8A05C-8402-54C7-AD75-F22C24CE4299}"/>
                    </a:ext>
                  </a:extLst>
                </p14:cNvPr>
                <p14:cNvContentPartPr/>
                <p14:nvPr/>
              </p14:nvContentPartPr>
              <p14:xfrm>
                <a:off x="6999991" y="6373421"/>
                <a:ext cx="401400" cy="253800"/>
              </p14:xfrm>
            </p:contentPart>
          </mc:Choice>
          <mc:Fallback>
            <p:pic>
              <p:nvPicPr>
                <p:cNvPr id="338" name="Ink 337">
                  <a:extLst>
                    <a:ext uri="{FF2B5EF4-FFF2-40B4-BE49-F238E27FC236}">
                      <a16:creationId xmlns:a16="http://schemas.microsoft.com/office/drawing/2014/main" id="{C9B8A05C-8402-54C7-AD75-F22C24CE4299}"/>
                    </a:ext>
                  </a:extLst>
                </p:cNvPr>
                <p:cNvPicPr/>
                <p:nvPr/>
              </p:nvPicPr>
              <p:blipFill>
                <a:blip r:embed="rId591"/>
                <a:stretch>
                  <a:fillRect/>
                </a:stretch>
              </p:blipFill>
              <p:spPr>
                <a:xfrm>
                  <a:off x="6991351" y="6364421"/>
                  <a:ext cx="4190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39" name="Ink 338">
                  <a:extLst>
                    <a:ext uri="{FF2B5EF4-FFF2-40B4-BE49-F238E27FC236}">
                      <a16:creationId xmlns:a16="http://schemas.microsoft.com/office/drawing/2014/main" id="{04B19B62-5B62-B5B9-04E9-FB5716B2EAF1}"/>
                    </a:ext>
                  </a:extLst>
                </p14:cNvPr>
                <p14:cNvContentPartPr/>
                <p14:nvPr/>
              </p14:nvContentPartPr>
              <p14:xfrm>
                <a:off x="7411831" y="6298541"/>
                <a:ext cx="41760" cy="347400"/>
              </p14:xfrm>
            </p:contentPart>
          </mc:Choice>
          <mc:Fallback>
            <p:pic>
              <p:nvPicPr>
                <p:cNvPr id="339" name="Ink 338">
                  <a:extLst>
                    <a:ext uri="{FF2B5EF4-FFF2-40B4-BE49-F238E27FC236}">
                      <a16:creationId xmlns:a16="http://schemas.microsoft.com/office/drawing/2014/main" id="{04B19B62-5B62-B5B9-04E9-FB5716B2EAF1}"/>
                    </a:ext>
                  </a:extLst>
                </p:cNvPr>
                <p:cNvPicPr/>
                <p:nvPr/>
              </p:nvPicPr>
              <p:blipFill>
                <a:blip r:embed="rId593"/>
                <a:stretch>
                  <a:fillRect/>
                </a:stretch>
              </p:blipFill>
              <p:spPr>
                <a:xfrm>
                  <a:off x="7402831" y="6289901"/>
                  <a:ext cx="594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40" name="Ink 339">
                  <a:extLst>
                    <a:ext uri="{FF2B5EF4-FFF2-40B4-BE49-F238E27FC236}">
                      <a16:creationId xmlns:a16="http://schemas.microsoft.com/office/drawing/2014/main" id="{53E8EA71-BBA7-9333-75EC-7A34510397B5}"/>
                    </a:ext>
                  </a:extLst>
                </p14:cNvPr>
                <p14:cNvContentPartPr/>
                <p14:nvPr/>
              </p14:nvContentPartPr>
              <p14:xfrm>
                <a:off x="7514071" y="6336341"/>
                <a:ext cx="201960" cy="288720"/>
              </p14:xfrm>
            </p:contentPart>
          </mc:Choice>
          <mc:Fallback>
            <p:pic>
              <p:nvPicPr>
                <p:cNvPr id="340" name="Ink 339">
                  <a:extLst>
                    <a:ext uri="{FF2B5EF4-FFF2-40B4-BE49-F238E27FC236}">
                      <a16:creationId xmlns:a16="http://schemas.microsoft.com/office/drawing/2014/main" id="{53E8EA71-BBA7-9333-75EC-7A34510397B5}"/>
                    </a:ext>
                  </a:extLst>
                </p:cNvPr>
                <p:cNvPicPr/>
                <p:nvPr/>
              </p:nvPicPr>
              <p:blipFill>
                <a:blip r:embed="rId595"/>
                <a:stretch>
                  <a:fillRect/>
                </a:stretch>
              </p:blipFill>
              <p:spPr>
                <a:xfrm>
                  <a:off x="7505431" y="6327701"/>
                  <a:ext cx="2196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42" name="Ink 341">
                  <a:extLst>
                    <a:ext uri="{FF2B5EF4-FFF2-40B4-BE49-F238E27FC236}">
                      <a16:creationId xmlns:a16="http://schemas.microsoft.com/office/drawing/2014/main" id="{1A8253FB-46E1-2D7D-3486-29C576ECA3B4}"/>
                    </a:ext>
                  </a:extLst>
                </p14:cNvPr>
                <p14:cNvContentPartPr/>
                <p14:nvPr/>
              </p14:nvContentPartPr>
              <p14:xfrm>
                <a:off x="7944631" y="6277301"/>
                <a:ext cx="210960" cy="352800"/>
              </p14:xfrm>
            </p:contentPart>
          </mc:Choice>
          <mc:Fallback>
            <p:pic>
              <p:nvPicPr>
                <p:cNvPr id="342" name="Ink 341">
                  <a:extLst>
                    <a:ext uri="{FF2B5EF4-FFF2-40B4-BE49-F238E27FC236}">
                      <a16:creationId xmlns:a16="http://schemas.microsoft.com/office/drawing/2014/main" id="{1A8253FB-46E1-2D7D-3486-29C576ECA3B4}"/>
                    </a:ext>
                  </a:extLst>
                </p:cNvPr>
                <p:cNvPicPr/>
                <p:nvPr/>
              </p:nvPicPr>
              <p:blipFill>
                <a:blip r:embed="rId597"/>
                <a:stretch>
                  <a:fillRect/>
                </a:stretch>
              </p:blipFill>
              <p:spPr>
                <a:xfrm>
                  <a:off x="7935631" y="6268661"/>
                  <a:ext cx="2286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43" name="Ink 342">
                  <a:extLst>
                    <a:ext uri="{FF2B5EF4-FFF2-40B4-BE49-F238E27FC236}">
                      <a16:creationId xmlns:a16="http://schemas.microsoft.com/office/drawing/2014/main" id="{E7B5E4CC-689C-D036-534B-2E2C46845D4B}"/>
                    </a:ext>
                  </a:extLst>
                </p14:cNvPr>
                <p14:cNvContentPartPr/>
                <p14:nvPr/>
              </p14:nvContentPartPr>
              <p14:xfrm>
                <a:off x="8191231" y="6419861"/>
                <a:ext cx="174240" cy="161280"/>
              </p14:xfrm>
            </p:contentPart>
          </mc:Choice>
          <mc:Fallback>
            <p:pic>
              <p:nvPicPr>
                <p:cNvPr id="343" name="Ink 342">
                  <a:extLst>
                    <a:ext uri="{FF2B5EF4-FFF2-40B4-BE49-F238E27FC236}">
                      <a16:creationId xmlns:a16="http://schemas.microsoft.com/office/drawing/2014/main" id="{E7B5E4CC-689C-D036-534B-2E2C46845D4B}"/>
                    </a:ext>
                  </a:extLst>
                </p:cNvPr>
                <p:cNvPicPr/>
                <p:nvPr/>
              </p:nvPicPr>
              <p:blipFill>
                <a:blip r:embed="rId599"/>
                <a:stretch>
                  <a:fillRect/>
                </a:stretch>
              </p:blipFill>
              <p:spPr>
                <a:xfrm>
                  <a:off x="8182591" y="6411221"/>
                  <a:ext cx="1918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44" name="Ink 343">
                  <a:extLst>
                    <a:ext uri="{FF2B5EF4-FFF2-40B4-BE49-F238E27FC236}">
                      <a16:creationId xmlns:a16="http://schemas.microsoft.com/office/drawing/2014/main" id="{1A02E991-F5AA-C373-C410-68A09FDCB9F6}"/>
                    </a:ext>
                  </a:extLst>
                </p14:cNvPr>
                <p14:cNvContentPartPr/>
                <p14:nvPr/>
              </p14:nvContentPartPr>
              <p14:xfrm>
                <a:off x="8392831" y="6416261"/>
                <a:ext cx="127800" cy="155520"/>
              </p14:xfrm>
            </p:contentPart>
          </mc:Choice>
          <mc:Fallback>
            <p:pic>
              <p:nvPicPr>
                <p:cNvPr id="344" name="Ink 343">
                  <a:extLst>
                    <a:ext uri="{FF2B5EF4-FFF2-40B4-BE49-F238E27FC236}">
                      <a16:creationId xmlns:a16="http://schemas.microsoft.com/office/drawing/2014/main" id="{1A02E991-F5AA-C373-C410-68A09FDCB9F6}"/>
                    </a:ext>
                  </a:extLst>
                </p:cNvPr>
                <p:cNvPicPr/>
                <p:nvPr/>
              </p:nvPicPr>
              <p:blipFill>
                <a:blip r:embed="rId601"/>
                <a:stretch>
                  <a:fillRect/>
                </a:stretch>
              </p:blipFill>
              <p:spPr>
                <a:xfrm>
                  <a:off x="8383831" y="6407621"/>
                  <a:ext cx="145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45" name="Ink 344">
                  <a:extLst>
                    <a:ext uri="{FF2B5EF4-FFF2-40B4-BE49-F238E27FC236}">
                      <a16:creationId xmlns:a16="http://schemas.microsoft.com/office/drawing/2014/main" id="{1CE5DD29-0FF1-4DAE-DC89-970611647B10}"/>
                    </a:ext>
                  </a:extLst>
                </p14:cNvPr>
                <p14:cNvContentPartPr/>
                <p14:nvPr/>
              </p14:nvContentPartPr>
              <p14:xfrm>
                <a:off x="8552311" y="6375221"/>
                <a:ext cx="188640" cy="163440"/>
              </p14:xfrm>
            </p:contentPart>
          </mc:Choice>
          <mc:Fallback>
            <p:pic>
              <p:nvPicPr>
                <p:cNvPr id="345" name="Ink 344">
                  <a:extLst>
                    <a:ext uri="{FF2B5EF4-FFF2-40B4-BE49-F238E27FC236}">
                      <a16:creationId xmlns:a16="http://schemas.microsoft.com/office/drawing/2014/main" id="{1CE5DD29-0FF1-4DAE-DC89-970611647B10}"/>
                    </a:ext>
                  </a:extLst>
                </p:cNvPr>
                <p:cNvPicPr/>
                <p:nvPr/>
              </p:nvPicPr>
              <p:blipFill>
                <a:blip r:embed="rId603"/>
                <a:stretch>
                  <a:fillRect/>
                </a:stretch>
              </p:blipFill>
              <p:spPr>
                <a:xfrm>
                  <a:off x="8543671" y="6366581"/>
                  <a:ext cx="206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223" name="Ink 222">
                  <a:extLst>
                    <a:ext uri="{FF2B5EF4-FFF2-40B4-BE49-F238E27FC236}">
                      <a16:creationId xmlns:a16="http://schemas.microsoft.com/office/drawing/2014/main" id="{518AF6F7-45DB-3EA7-BF4E-2C7018D103A2}"/>
                    </a:ext>
                  </a:extLst>
                </p14:cNvPr>
                <p14:cNvContentPartPr/>
                <p14:nvPr/>
              </p14:nvContentPartPr>
              <p14:xfrm>
                <a:off x="4660351" y="2680541"/>
                <a:ext cx="20520" cy="160200"/>
              </p14:xfrm>
            </p:contentPart>
          </mc:Choice>
          <mc:Fallback>
            <p:pic>
              <p:nvPicPr>
                <p:cNvPr id="223" name="Ink 222">
                  <a:extLst>
                    <a:ext uri="{FF2B5EF4-FFF2-40B4-BE49-F238E27FC236}">
                      <a16:creationId xmlns:a16="http://schemas.microsoft.com/office/drawing/2014/main" id="{518AF6F7-45DB-3EA7-BF4E-2C7018D103A2}"/>
                    </a:ext>
                  </a:extLst>
                </p:cNvPr>
                <p:cNvPicPr/>
                <p:nvPr/>
              </p:nvPicPr>
              <p:blipFill>
                <a:blip r:embed="rId605"/>
                <a:stretch>
                  <a:fillRect/>
                </a:stretch>
              </p:blipFill>
              <p:spPr>
                <a:xfrm>
                  <a:off x="4651711" y="2671541"/>
                  <a:ext cx="38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224" name="Ink 223">
                  <a:extLst>
                    <a:ext uri="{FF2B5EF4-FFF2-40B4-BE49-F238E27FC236}">
                      <a16:creationId xmlns:a16="http://schemas.microsoft.com/office/drawing/2014/main" id="{65C50287-8E35-40F0-AEE4-96E98D94D123}"/>
                    </a:ext>
                  </a:extLst>
                </p14:cNvPr>
                <p14:cNvContentPartPr/>
                <p14:nvPr/>
              </p14:nvContentPartPr>
              <p14:xfrm>
                <a:off x="4591591" y="2851181"/>
                <a:ext cx="178560" cy="11160"/>
              </p14:xfrm>
            </p:contentPart>
          </mc:Choice>
          <mc:Fallback>
            <p:pic>
              <p:nvPicPr>
                <p:cNvPr id="224" name="Ink 223">
                  <a:extLst>
                    <a:ext uri="{FF2B5EF4-FFF2-40B4-BE49-F238E27FC236}">
                      <a16:creationId xmlns:a16="http://schemas.microsoft.com/office/drawing/2014/main" id="{65C50287-8E35-40F0-AEE4-96E98D94D123}"/>
                    </a:ext>
                  </a:extLst>
                </p:cNvPr>
                <p:cNvPicPr/>
                <p:nvPr/>
              </p:nvPicPr>
              <p:blipFill>
                <a:blip r:embed="rId607"/>
                <a:stretch>
                  <a:fillRect/>
                </a:stretch>
              </p:blipFill>
              <p:spPr>
                <a:xfrm>
                  <a:off x="4582951" y="2842181"/>
                  <a:ext cx="1962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47" name="Ink 346">
                  <a:extLst>
                    <a:ext uri="{FF2B5EF4-FFF2-40B4-BE49-F238E27FC236}">
                      <a16:creationId xmlns:a16="http://schemas.microsoft.com/office/drawing/2014/main" id="{6B2DFE02-7CD3-F043-E792-E9CF4C820925}"/>
                    </a:ext>
                  </a:extLst>
                </p14:cNvPr>
                <p14:cNvContentPartPr/>
                <p14:nvPr/>
              </p14:nvContentPartPr>
              <p14:xfrm>
                <a:off x="4344271" y="3101021"/>
                <a:ext cx="261720" cy="261360"/>
              </p14:xfrm>
            </p:contentPart>
          </mc:Choice>
          <mc:Fallback>
            <p:pic>
              <p:nvPicPr>
                <p:cNvPr id="347" name="Ink 346">
                  <a:extLst>
                    <a:ext uri="{FF2B5EF4-FFF2-40B4-BE49-F238E27FC236}">
                      <a16:creationId xmlns:a16="http://schemas.microsoft.com/office/drawing/2014/main" id="{6B2DFE02-7CD3-F043-E792-E9CF4C820925}"/>
                    </a:ext>
                  </a:extLst>
                </p:cNvPr>
                <p:cNvPicPr/>
                <p:nvPr/>
              </p:nvPicPr>
              <p:blipFill>
                <a:blip r:embed="rId609"/>
                <a:stretch>
                  <a:fillRect/>
                </a:stretch>
              </p:blipFill>
              <p:spPr>
                <a:xfrm>
                  <a:off x="4335271" y="3092381"/>
                  <a:ext cx="2793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48" name="Ink 347">
                  <a:extLst>
                    <a:ext uri="{FF2B5EF4-FFF2-40B4-BE49-F238E27FC236}">
                      <a16:creationId xmlns:a16="http://schemas.microsoft.com/office/drawing/2014/main" id="{66C2BC6C-CD5F-E7DF-ACA1-69FE8D471A41}"/>
                    </a:ext>
                  </a:extLst>
                </p14:cNvPr>
                <p14:cNvContentPartPr/>
                <p14:nvPr/>
              </p14:nvContentPartPr>
              <p14:xfrm>
                <a:off x="4581871" y="3226661"/>
                <a:ext cx="137520" cy="96840"/>
              </p14:xfrm>
            </p:contentPart>
          </mc:Choice>
          <mc:Fallback>
            <p:pic>
              <p:nvPicPr>
                <p:cNvPr id="348" name="Ink 347">
                  <a:extLst>
                    <a:ext uri="{FF2B5EF4-FFF2-40B4-BE49-F238E27FC236}">
                      <a16:creationId xmlns:a16="http://schemas.microsoft.com/office/drawing/2014/main" id="{66C2BC6C-CD5F-E7DF-ACA1-69FE8D471A41}"/>
                    </a:ext>
                  </a:extLst>
                </p:cNvPr>
                <p:cNvPicPr/>
                <p:nvPr/>
              </p:nvPicPr>
              <p:blipFill>
                <a:blip r:embed="rId611"/>
                <a:stretch>
                  <a:fillRect/>
                </a:stretch>
              </p:blipFill>
              <p:spPr>
                <a:xfrm>
                  <a:off x="4573231" y="3217661"/>
                  <a:ext cx="1551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49" name="Ink 348">
                  <a:extLst>
                    <a:ext uri="{FF2B5EF4-FFF2-40B4-BE49-F238E27FC236}">
                      <a16:creationId xmlns:a16="http://schemas.microsoft.com/office/drawing/2014/main" id="{412FE9D0-CC4D-7D52-B7B3-C073DB81916A}"/>
                    </a:ext>
                  </a:extLst>
                </p14:cNvPr>
                <p14:cNvContentPartPr/>
                <p14:nvPr/>
              </p14:nvContentPartPr>
              <p14:xfrm>
                <a:off x="4562071" y="3086981"/>
                <a:ext cx="214560" cy="132480"/>
              </p14:xfrm>
            </p:contentPart>
          </mc:Choice>
          <mc:Fallback>
            <p:pic>
              <p:nvPicPr>
                <p:cNvPr id="349" name="Ink 348">
                  <a:extLst>
                    <a:ext uri="{FF2B5EF4-FFF2-40B4-BE49-F238E27FC236}">
                      <a16:creationId xmlns:a16="http://schemas.microsoft.com/office/drawing/2014/main" id="{412FE9D0-CC4D-7D52-B7B3-C073DB81916A}"/>
                    </a:ext>
                  </a:extLst>
                </p:cNvPr>
                <p:cNvPicPr/>
                <p:nvPr/>
              </p:nvPicPr>
              <p:blipFill>
                <a:blip r:embed="rId613"/>
                <a:stretch>
                  <a:fillRect/>
                </a:stretch>
              </p:blipFill>
              <p:spPr>
                <a:xfrm>
                  <a:off x="4553071" y="3078341"/>
                  <a:ext cx="232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50" name="Ink 349">
                  <a:extLst>
                    <a:ext uri="{FF2B5EF4-FFF2-40B4-BE49-F238E27FC236}">
                      <a16:creationId xmlns:a16="http://schemas.microsoft.com/office/drawing/2014/main" id="{44A5F74F-3E12-A04B-B05E-5A65BEF25CC2}"/>
                    </a:ext>
                  </a:extLst>
                </p14:cNvPr>
                <p14:cNvContentPartPr/>
                <p14:nvPr/>
              </p14:nvContentPartPr>
              <p14:xfrm>
                <a:off x="4421311" y="3121901"/>
                <a:ext cx="325440" cy="212040"/>
              </p14:xfrm>
            </p:contentPart>
          </mc:Choice>
          <mc:Fallback>
            <p:pic>
              <p:nvPicPr>
                <p:cNvPr id="350" name="Ink 349">
                  <a:extLst>
                    <a:ext uri="{FF2B5EF4-FFF2-40B4-BE49-F238E27FC236}">
                      <a16:creationId xmlns:a16="http://schemas.microsoft.com/office/drawing/2014/main" id="{44A5F74F-3E12-A04B-B05E-5A65BEF25CC2}"/>
                    </a:ext>
                  </a:extLst>
                </p:cNvPr>
                <p:cNvPicPr/>
                <p:nvPr/>
              </p:nvPicPr>
              <p:blipFill>
                <a:blip r:embed="rId615"/>
                <a:stretch>
                  <a:fillRect/>
                </a:stretch>
              </p:blipFill>
              <p:spPr>
                <a:xfrm>
                  <a:off x="4412671" y="3112901"/>
                  <a:ext cx="3430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51" name="Ink 350">
                  <a:extLst>
                    <a:ext uri="{FF2B5EF4-FFF2-40B4-BE49-F238E27FC236}">
                      <a16:creationId xmlns:a16="http://schemas.microsoft.com/office/drawing/2014/main" id="{F2746C0A-AB72-CFE0-4504-91ABBD6AF8DE}"/>
                    </a:ext>
                  </a:extLst>
                </p14:cNvPr>
                <p14:cNvContentPartPr/>
                <p14:nvPr/>
              </p14:nvContentPartPr>
              <p14:xfrm>
                <a:off x="4729111" y="3126581"/>
                <a:ext cx="1203840" cy="59400"/>
              </p14:xfrm>
            </p:contentPart>
          </mc:Choice>
          <mc:Fallback>
            <p:pic>
              <p:nvPicPr>
                <p:cNvPr id="351" name="Ink 350">
                  <a:extLst>
                    <a:ext uri="{FF2B5EF4-FFF2-40B4-BE49-F238E27FC236}">
                      <a16:creationId xmlns:a16="http://schemas.microsoft.com/office/drawing/2014/main" id="{F2746C0A-AB72-CFE0-4504-91ABBD6AF8DE}"/>
                    </a:ext>
                  </a:extLst>
                </p:cNvPr>
                <p:cNvPicPr/>
                <p:nvPr/>
              </p:nvPicPr>
              <p:blipFill>
                <a:blip r:embed="rId617"/>
                <a:stretch>
                  <a:fillRect/>
                </a:stretch>
              </p:blipFill>
              <p:spPr>
                <a:xfrm>
                  <a:off x="4720471" y="3117581"/>
                  <a:ext cx="1221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52" name="Ink 351">
                  <a:extLst>
                    <a:ext uri="{FF2B5EF4-FFF2-40B4-BE49-F238E27FC236}">
                      <a16:creationId xmlns:a16="http://schemas.microsoft.com/office/drawing/2014/main" id="{5E1EB3C0-A498-9656-0044-14EFE7D4EE5E}"/>
                    </a:ext>
                  </a:extLst>
                </p14:cNvPr>
                <p14:cNvContentPartPr/>
                <p14:nvPr/>
              </p14:nvContentPartPr>
              <p14:xfrm>
                <a:off x="6027991" y="2953061"/>
                <a:ext cx="64800" cy="627840"/>
              </p14:xfrm>
            </p:contentPart>
          </mc:Choice>
          <mc:Fallback>
            <p:pic>
              <p:nvPicPr>
                <p:cNvPr id="352" name="Ink 351">
                  <a:extLst>
                    <a:ext uri="{FF2B5EF4-FFF2-40B4-BE49-F238E27FC236}">
                      <a16:creationId xmlns:a16="http://schemas.microsoft.com/office/drawing/2014/main" id="{5E1EB3C0-A498-9656-0044-14EFE7D4EE5E}"/>
                    </a:ext>
                  </a:extLst>
                </p:cNvPr>
                <p:cNvPicPr/>
                <p:nvPr/>
              </p:nvPicPr>
              <p:blipFill>
                <a:blip r:embed="rId619"/>
                <a:stretch>
                  <a:fillRect/>
                </a:stretch>
              </p:blipFill>
              <p:spPr>
                <a:xfrm>
                  <a:off x="6019351" y="2944421"/>
                  <a:ext cx="82440" cy="64548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53" name="Ink 352">
                  <a:extLst>
                    <a:ext uri="{FF2B5EF4-FFF2-40B4-BE49-F238E27FC236}">
                      <a16:creationId xmlns:a16="http://schemas.microsoft.com/office/drawing/2014/main" id="{634C3E95-9A8E-C287-D1DB-6D63C3107040}"/>
                    </a:ext>
                  </a:extLst>
                </p14:cNvPr>
                <p14:cNvContentPartPr/>
                <p14:nvPr/>
              </p14:nvContentPartPr>
              <p14:xfrm>
                <a:off x="6101071" y="3413501"/>
                <a:ext cx="3813480" cy="98280"/>
              </p14:xfrm>
            </p:contentPart>
          </mc:Choice>
          <mc:Fallback>
            <p:pic>
              <p:nvPicPr>
                <p:cNvPr id="353" name="Ink 352">
                  <a:extLst>
                    <a:ext uri="{FF2B5EF4-FFF2-40B4-BE49-F238E27FC236}">
                      <a16:creationId xmlns:a16="http://schemas.microsoft.com/office/drawing/2014/main" id="{634C3E95-9A8E-C287-D1DB-6D63C3107040}"/>
                    </a:ext>
                  </a:extLst>
                </p:cNvPr>
                <p:cNvPicPr/>
                <p:nvPr/>
              </p:nvPicPr>
              <p:blipFill>
                <a:blip r:embed="rId621"/>
                <a:stretch>
                  <a:fillRect/>
                </a:stretch>
              </p:blipFill>
              <p:spPr>
                <a:xfrm>
                  <a:off x="6092431" y="3404501"/>
                  <a:ext cx="38311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54" name="Ink 353">
                  <a:extLst>
                    <a:ext uri="{FF2B5EF4-FFF2-40B4-BE49-F238E27FC236}">
                      <a16:creationId xmlns:a16="http://schemas.microsoft.com/office/drawing/2014/main" id="{AA9D5EB3-8AB3-AB83-DA72-B70D169AD649}"/>
                    </a:ext>
                  </a:extLst>
                </p14:cNvPr>
                <p14:cNvContentPartPr/>
                <p14:nvPr/>
              </p14:nvContentPartPr>
              <p14:xfrm>
                <a:off x="6011071" y="2804381"/>
                <a:ext cx="4055400" cy="599760"/>
              </p14:xfrm>
            </p:contentPart>
          </mc:Choice>
          <mc:Fallback>
            <p:pic>
              <p:nvPicPr>
                <p:cNvPr id="354" name="Ink 353">
                  <a:extLst>
                    <a:ext uri="{FF2B5EF4-FFF2-40B4-BE49-F238E27FC236}">
                      <a16:creationId xmlns:a16="http://schemas.microsoft.com/office/drawing/2014/main" id="{AA9D5EB3-8AB3-AB83-DA72-B70D169AD649}"/>
                    </a:ext>
                  </a:extLst>
                </p:cNvPr>
                <p:cNvPicPr/>
                <p:nvPr/>
              </p:nvPicPr>
              <p:blipFill>
                <a:blip r:embed="rId623"/>
                <a:stretch>
                  <a:fillRect/>
                </a:stretch>
              </p:blipFill>
              <p:spPr>
                <a:xfrm>
                  <a:off x="6002431" y="2795381"/>
                  <a:ext cx="407304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56" name="Ink 355">
                  <a:extLst>
                    <a:ext uri="{FF2B5EF4-FFF2-40B4-BE49-F238E27FC236}">
                      <a16:creationId xmlns:a16="http://schemas.microsoft.com/office/drawing/2014/main" id="{5E0A2B45-45D4-16B7-21AF-A2A5D75D3B53}"/>
                    </a:ext>
                  </a:extLst>
                </p14:cNvPr>
                <p14:cNvContentPartPr/>
                <p14:nvPr/>
              </p14:nvContentPartPr>
              <p14:xfrm>
                <a:off x="7014031" y="2995541"/>
                <a:ext cx="180000" cy="250920"/>
              </p14:xfrm>
            </p:contentPart>
          </mc:Choice>
          <mc:Fallback>
            <p:pic>
              <p:nvPicPr>
                <p:cNvPr id="356" name="Ink 355">
                  <a:extLst>
                    <a:ext uri="{FF2B5EF4-FFF2-40B4-BE49-F238E27FC236}">
                      <a16:creationId xmlns:a16="http://schemas.microsoft.com/office/drawing/2014/main" id="{5E0A2B45-45D4-16B7-21AF-A2A5D75D3B53}"/>
                    </a:ext>
                  </a:extLst>
                </p:cNvPr>
                <p:cNvPicPr/>
                <p:nvPr/>
              </p:nvPicPr>
              <p:blipFill>
                <a:blip r:embed="rId625"/>
                <a:stretch>
                  <a:fillRect/>
                </a:stretch>
              </p:blipFill>
              <p:spPr>
                <a:xfrm>
                  <a:off x="7005391" y="2986541"/>
                  <a:ext cx="1976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57" name="Ink 356">
                  <a:extLst>
                    <a:ext uri="{FF2B5EF4-FFF2-40B4-BE49-F238E27FC236}">
                      <a16:creationId xmlns:a16="http://schemas.microsoft.com/office/drawing/2014/main" id="{032E68FB-197A-11BF-41E5-7007077ED9D5}"/>
                    </a:ext>
                  </a:extLst>
                </p14:cNvPr>
                <p14:cNvContentPartPr/>
                <p14:nvPr/>
              </p14:nvContentPartPr>
              <p14:xfrm>
                <a:off x="7265671" y="3086981"/>
                <a:ext cx="100800" cy="100080"/>
              </p14:xfrm>
            </p:contentPart>
          </mc:Choice>
          <mc:Fallback>
            <p:pic>
              <p:nvPicPr>
                <p:cNvPr id="357" name="Ink 356">
                  <a:extLst>
                    <a:ext uri="{FF2B5EF4-FFF2-40B4-BE49-F238E27FC236}">
                      <a16:creationId xmlns:a16="http://schemas.microsoft.com/office/drawing/2014/main" id="{032E68FB-197A-11BF-41E5-7007077ED9D5}"/>
                    </a:ext>
                  </a:extLst>
                </p:cNvPr>
                <p:cNvPicPr/>
                <p:nvPr/>
              </p:nvPicPr>
              <p:blipFill>
                <a:blip r:embed="rId627"/>
                <a:stretch>
                  <a:fillRect/>
                </a:stretch>
              </p:blipFill>
              <p:spPr>
                <a:xfrm>
                  <a:off x="7257031" y="3078341"/>
                  <a:ext cx="1184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58" name="Ink 357">
                  <a:extLst>
                    <a:ext uri="{FF2B5EF4-FFF2-40B4-BE49-F238E27FC236}">
                      <a16:creationId xmlns:a16="http://schemas.microsoft.com/office/drawing/2014/main" id="{39A6392D-54B4-D09A-2C4B-3275C2F601C6}"/>
                    </a:ext>
                  </a:extLst>
                </p14:cNvPr>
                <p14:cNvContentPartPr/>
                <p14:nvPr/>
              </p14:nvContentPartPr>
              <p14:xfrm>
                <a:off x="7289431" y="2989061"/>
                <a:ext cx="6480" cy="10080"/>
              </p14:xfrm>
            </p:contentPart>
          </mc:Choice>
          <mc:Fallback>
            <p:pic>
              <p:nvPicPr>
                <p:cNvPr id="358" name="Ink 357">
                  <a:extLst>
                    <a:ext uri="{FF2B5EF4-FFF2-40B4-BE49-F238E27FC236}">
                      <a16:creationId xmlns:a16="http://schemas.microsoft.com/office/drawing/2014/main" id="{39A6392D-54B4-D09A-2C4B-3275C2F601C6}"/>
                    </a:ext>
                  </a:extLst>
                </p:cNvPr>
                <p:cNvPicPr/>
                <p:nvPr/>
              </p:nvPicPr>
              <p:blipFill>
                <a:blip r:embed="rId629"/>
                <a:stretch>
                  <a:fillRect/>
                </a:stretch>
              </p:blipFill>
              <p:spPr>
                <a:xfrm>
                  <a:off x="7280431" y="2980061"/>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59" name="Ink 358">
                  <a:extLst>
                    <a:ext uri="{FF2B5EF4-FFF2-40B4-BE49-F238E27FC236}">
                      <a16:creationId xmlns:a16="http://schemas.microsoft.com/office/drawing/2014/main" id="{6B04FC2F-C51A-7426-33EB-CCCD1646A403}"/>
                    </a:ext>
                  </a:extLst>
                </p14:cNvPr>
                <p14:cNvContentPartPr/>
                <p14:nvPr/>
              </p14:nvContentPartPr>
              <p14:xfrm>
                <a:off x="7422991" y="3048101"/>
                <a:ext cx="109440" cy="99720"/>
              </p14:xfrm>
            </p:contentPart>
          </mc:Choice>
          <mc:Fallback>
            <p:pic>
              <p:nvPicPr>
                <p:cNvPr id="359" name="Ink 358">
                  <a:extLst>
                    <a:ext uri="{FF2B5EF4-FFF2-40B4-BE49-F238E27FC236}">
                      <a16:creationId xmlns:a16="http://schemas.microsoft.com/office/drawing/2014/main" id="{6B04FC2F-C51A-7426-33EB-CCCD1646A403}"/>
                    </a:ext>
                  </a:extLst>
                </p:cNvPr>
                <p:cNvPicPr/>
                <p:nvPr/>
              </p:nvPicPr>
              <p:blipFill>
                <a:blip r:embed="rId631"/>
                <a:stretch>
                  <a:fillRect/>
                </a:stretch>
              </p:blipFill>
              <p:spPr>
                <a:xfrm>
                  <a:off x="7414351" y="3039101"/>
                  <a:ext cx="1270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60" name="Ink 359">
                  <a:extLst>
                    <a:ext uri="{FF2B5EF4-FFF2-40B4-BE49-F238E27FC236}">
                      <a16:creationId xmlns:a16="http://schemas.microsoft.com/office/drawing/2014/main" id="{16EF2135-325D-DC96-DBF3-BC0BA26FD967}"/>
                    </a:ext>
                  </a:extLst>
                </p14:cNvPr>
                <p14:cNvContentPartPr/>
                <p14:nvPr/>
              </p14:nvContentPartPr>
              <p14:xfrm>
                <a:off x="7602631" y="3012101"/>
                <a:ext cx="71280" cy="288720"/>
              </p14:xfrm>
            </p:contentPart>
          </mc:Choice>
          <mc:Fallback>
            <p:pic>
              <p:nvPicPr>
                <p:cNvPr id="360" name="Ink 359">
                  <a:extLst>
                    <a:ext uri="{FF2B5EF4-FFF2-40B4-BE49-F238E27FC236}">
                      <a16:creationId xmlns:a16="http://schemas.microsoft.com/office/drawing/2014/main" id="{16EF2135-325D-DC96-DBF3-BC0BA26FD967}"/>
                    </a:ext>
                  </a:extLst>
                </p:cNvPr>
                <p:cNvPicPr/>
                <p:nvPr/>
              </p:nvPicPr>
              <p:blipFill>
                <a:blip r:embed="rId633"/>
                <a:stretch>
                  <a:fillRect/>
                </a:stretch>
              </p:blipFill>
              <p:spPr>
                <a:xfrm>
                  <a:off x="7593991" y="3003461"/>
                  <a:ext cx="889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61" name="Ink 360">
                  <a:extLst>
                    <a:ext uri="{FF2B5EF4-FFF2-40B4-BE49-F238E27FC236}">
                      <a16:creationId xmlns:a16="http://schemas.microsoft.com/office/drawing/2014/main" id="{8308911B-7843-DE8A-D12A-A6D5B2C93712}"/>
                    </a:ext>
                  </a:extLst>
                </p14:cNvPr>
                <p14:cNvContentPartPr/>
                <p14:nvPr/>
              </p14:nvContentPartPr>
              <p14:xfrm>
                <a:off x="7719271" y="2969621"/>
                <a:ext cx="236520" cy="218520"/>
              </p14:xfrm>
            </p:contentPart>
          </mc:Choice>
          <mc:Fallback>
            <p:pic>
              <p:nvPicPr>
                <p:cNvPr id="361" name="Ink 360">
                  <a:extLst>
                    <a:ext uri="{FF2B5EF4-FFF2-40B4-BE49-F238E27FC236}">
                      <a16:creationId xmlns:a16="http://schemas.microsoft.com/office/drawing/2014/main" id="{8308911B-7843-DE8A-D12A-A6D5B2C93712}"/>
                    </a:ext>
                  </a:extLst>
                </p:cNvPr>
                <p:cNvPicPr/>
                <p:nvPr/>
              </p:nvPicPr>
              <p:blipFill>
                <a:blip r:embed="rId635"/>
                <a:stretch>
                  <a:fillRect/>
                </a:stretch>
              </p:blipFill>
              <p:spPr>
                <a:xfrm>
                  <a:off x="7710631" y="2960981"/>
                  <a:ext cx="2541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62" name="Ink 361">
                  <a:extLst>
                    <a:ext uri="{FF2B5EF4-FFF2-40B4-BE49-F238E27FC236}">
                      <a16:creationId xmlns:a16="http://schemas.microsoft.com/office/drawing/2014/main" id="{09C2259A-69DC-4E07-E1AD-9E4162D55122}"/>
                    </a:ext>
                  </a:extLst>
                </p14:cNvPr>
                <p14:cNvContentPartPr/>
                <p14:nvPr/>
              </p14:nvContentPartPr>
              <p14:xfrm>
                <a:off x="7902151" y="3037661"/>
                <a:ext cx="185760" cy="69480"/>
              </p14:xfrm>
            </p:contentPart>
          </mc:Choice>
          <mc:Fallback>
            <p:pic>
              <p:nvPicPr>
                <p:cNvPr id="362" name="Ink 361">
                  <a:extLst>
                    <a:ext uri="{FF2B5EF4-FFF2-40B4-BE49-F238E27FC236}">
                      <a16:creationId xmlns:a16="http://schemas.microsoft.com/office/drawing/2014/main" id="{09C2259A-69DC-4E07-E1AD-9E4162D55122}"/>
                    </a:ext>
                  </a:extLst>
                </p:cNvPr>
                <p:cNvPicPr/>
                <p:nvPr/>
              </p:nvPicPr>
              <p:blipFill>
                <a:blip r:embed="rId637"/>
                <a:stretch>
                  <a:fillRect/>
                </a:stretch>
              </p:blipFill>
              <p:spPr>
                <a:xfrm>
                  <a:off x="7893511" y="3029021"/>
                  <a:ext cx="203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63" name="Ink 362">
                  <a:extLst>
                    <a:ext uri="{FF2B5EF4-FFF2-40B4-BE49-F238E27FC236}">
                      <a16:creationId xmlns:a16="http://schemas.microsoft.com/office/drawing/2014/main" id="{799561E3-20E7-9BBC-81C6-CF320061F7DE}"/>
                    </a:ext>
                  </a:extLst>
                </p14:cNvPr>
                <p14:cNvContentPartPr/>
                <p14:nvPr/>
              </p14:nvContentPartPr>
              <p14:xfrm>
                <a:off x="8050471" y="2930021"/>
                <a:ext cx="189360" cy="325440"/>
              </p14:xfrm>
            </p:contentPart>
          </mc:Choice>
          <mc:Fallback>
            <p:pic>
              <p:nvPicPr>
                <p:cNvPr id="363" name="Ink 362">
                  <a:extLst>
                    <a:ext uri="{FF2B5EF4-FFF2-40B4-BE49-F238E27FC236}">
                      <a16:creationId xmlns:a16="http://schemas.microsoft.com/office/drawing/2014/main" id="{799561E3-20E7-9BBC-81C6-CF320061F7DE}"/>
                    </a:ext>
                  </a:extLst>
                </p:cNvPr>
                <p:cNvPicPr/>
                <p:nvPr/>
              </p:nvPicPr>
              <p:blipFill>
                <a:blip r:embed="rId639"/>
                <a:stretch>
                  <a:fillRect/>
                </a:stretch>
              </p:blipFill>
              <p:spPr>
                <a:xfrm>
                  <a:off x="8041471" y="2921021"/>
                  <a:ext cx="2070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64" name="Ink 363">
                  <a:extLst>
                    <a:ext uri="{FF2B5EF4-FFF2-40B4-BE49-F238E27FC236}">
                      <a16:creationId xmlns:a16="http://schemas.microsoft.com/office/drawing/2014/main" id="{4DC5F342-005A-E5E6-608E-ADE3EE603FC4}"/>
                    </a:ext>
                  </a:extLst>
                </p14:cNvPr>
                <p14:cNvContentPartPr/>
                <p14:nvPr/>
              </p14:nvContentPartPr>
              <p14:xfrm>
                <a:off x="8339911" y="2976461"/>
                <a:ext cx="548640" cy="341280"/>
              </p14:xfrm>
            </p:contentPart>
          </mc:Choice>
          <mc:Fallback>
            <p:pic>
              <p:nvPicPr>
                <p:cNvPr id="364" name="Ink 363">
                  <a:extLst>
                    <a:ext uri="{FF2B5EF4-FFF2-40B4-BE49-F238E27FC236}">
                      <a16:creationId xmlns:a16="http://schemas.microsoft.com/office/drawing/2014/main" id="{4DC5F342-005A-E5E6-608E-ADE3EE603FC4}"/>
                    </a:ext>
                  </a:extLst>
                </p:cNvPr>
                <p:cNvPicPr/>
                <p:nvPr/>
              </p:nvPicPr>
              <p:blipFill>
                <a:blip r:embed="rId641"/>
                <a:stretch>
                  <a:fillRect/>
                </a:stretch>
              </p:blipFill>
              <p:spPr>
                <a:xfrm>
                  <a:off x="8331271" y="2967821"/>
                  <a:ext cx="5662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65" name="Ink 364">
                  <a:extLst>
                    <a:ext uri="{FF2B5EF4-FFF2-40B4-BE49-F238E27FC236}">
                      <a16:creationId xmlns:a16="http://schemas.microsoft.com/office/drawing/2014/main" id="{0E3316E9-C24C-8CDA-30D4-FC57E077F8EC}"/>
                    </a:ext>
                  </a:extLst>
                </p14:cNvPr>
                <p14:cNvContentPartPr/>
                <p14:nvPr/>
              </p14:nvContentPartPr>
              <p14:xfrm>
                <a:off x="8937151" y="2981141"/>
                <a:ext cx="48600" cy="207000"/>
              </p14:xfrm>
            </p:contentPart>
          </mc:Choice>
          <mc:Fallback>
            <p:pic>
              <p:nvPicPr>
                <p:cNvPr id="365" name="Ink 364">
                  <a:extLst>
                    <a:ext uri="{FF2B5EF4-FFF2-40B4-BE49-F238E27FC236}">
                      <a16:creationId xmlns:a16="http://schemas.microsoft.com/office/drawing/2014/main" id="{0E3316E9-C24C-8CDA-30D4-FC57E077F8EC}"/>
                    </a:ext>
                  </a:extLst>
                </p:cNvPr>
                <p:cNvPicPr/>
                <p:nvPr/>
              </p:nvPicPr>
              <p:blipFill>
                <a:blip r:embed="rId643"/>
                <a:stretch>
                  <a:fillRect/>
                </a:stretch>
              </p:blipFill>
              <p:spPr>
                <a:xfrm>
                  <a:off x="8928511" y="2972141"/>
                  <a:ext cx="662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66" name="Ink 365">
                  <a:extLst>
                    <a:ext uri="{FF2B5EF4-FFF2-40B4-BE49-F238E27FC236}">
                      <a16:creationId xmlns:a16="http://schemas.microsoft.com/office/drawing/2014/main" id="{B48ABDD1-8454-FC23-0559-9E3403327C1E}"/>
                    </a:ext>
                  </a:extLst>
                </p14:cNvPr>
                <p14:cNvContentPartPr/>
                <p14:nvPr/>
              </p14:nvContentPartPr>
              <p14:xfrm>
                <a:off x="9006271" y="3008501"/>
                <a:ext cx="303840" cy="188280"/>
              </p14:xfrm>
            </p:contentPart>
          </mc:Choice>
          <mc:Fallback>
            <p:pic>
              <p:nvPicPr>
                <p:cNvPr id="366" name="Ink 365">
                  <a:extLst>
                    <a:ext uri="{FF2B5EF4-FFF2-40B4-BE49-F238E27FC236}">
                      <a16:creationId xmlns:a16="http://schemas.microsoft.com/office/drawing/2014/main" id="{B48ABDD1-8454-FC23-0559-9E3403327C1E}"/>
                    </a:ext>
                  </a:extLst>
                </p:cNvPr>
                <p:cNvPicPr/>
                <p:nvPr/>
              </p:nvPicPr>
              <p:blipFill>
                <a:blip r:embed="rId645"/>
                <a:stretch>
                  <a:fillRect/>
                </a:stretch>
              </p:blipFill>
              <p:spPr>
                <a:xfrm>
                  <a:off x="8997631" y="2999501"/>
                  <a:ext cx="321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368" name="Ink 367">
                  <a:extLst>
                    <a:ext uri="{FF2B5EF4-FFF2-40B4-BE49-F238E27FC236}">
                      <a16:creationId xmlns:a16="http://schemas.microsoft.com/office/drawing/2014/main" id="{F2F30CA3-E5F0-4899-51FA-43107B7FA831}"/>
                    </a:ext>
                  </a:extLst>
                </p14:cNvPr>
                <p14:cNvContentPartPr/>
                <p14:nvPr/>
              </p14:nvContentPartPr>
              <p14:xfrm>
                <a:off x="9928231" y="5291261"/>
                <a:ext cx="393120" cy="77400"/>
              </p14:xfrm>
            </p:contentPart>
          </mc:Choice>
          <mc:Fallback>
            <p:pic>
              <p:nvPicPr>
                <p:cNvPr id="368" name="Ink 367">
                  <a:extLst>
                    <a:ext uri="{FF2B5EF4-FFF2-40B4-BE49-F238E27FC236}">
                      <a16:creationId xmlns:a16="http://schemas.microsoft.com/office/drawing/2014/main" id="{F2F30CA3-E5F0-4899-51FA-43107B7FA831}"/>
                    </a:ext>
                  </a:extLst>
                </p:cNvPr>
                <p:cNvPicPr/>
                <p:nvPr/>
              </p:nvPicPr>
              <p:blipFill>
                <a:blip r:embed="rId647"/>
                <a:stretch>
                  <a:fillRect/>
                </a:stretch>
              </p:blipFill>
              <p:spPr>
                <a:xfrm>
                  <a:off x="9919591" y="5282621"/>
                  <a:ext cx="4107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369" name="Ink 368">
                  <a:extLst>
                    <a:ext uri="{FF2B5EF4-FFF2-40B4-BE49-F238E27FC236}">
                      <a16:creationId xmlns:a16="http://schemas.microsoft.com/office/drawing/2014/main" id="{88185A75-E72B-EA42-5214-D4771E295265}"/>
                    </a:ext>
                  </a:extLst>
                </p14:cNvPr>
                <p14:cNvContentPartPr/>
                <p14:nvPr/>
              </p14:nvContentPartPr>
              <p14:xfrm>
                <a:off x="10100311" y="5309261"/>
                <a:ext cx="55440" cy="236520"/>
              </p14:xfrm>
            </p:contentPart>
          </mc:Choice>
          <mc:Fallback>
            <p:pic>
              <p:nvPicPr>
                <p:cNvPr id="369" name="Ink 368">
                  <a:extLst>
                    <a:ext uri="{FF2B5EF4-FFF2-40B4-BE49-F238E27FC236}">
                      <a16:creationId xmlns:a16="http://schemas.microsoft.com/office/drawing/2014/main" id="{88185A75-E72B-EA42-5214-D4771E295265}"/>
                    </a:ext>
                  </a:extLst>
                </p:cNvPr>
                <p:cNvPicPr/>
                <p:nvPr/>
              </p:nvPicPr>
              <p:blipFill>
                <a:blip r:embed="rId649"/>
                <a:stretch>
                  <a:fillRect/>
                </a:stretch>
              </p:blipFill>
              <p:spPr>
                <a:xfrm>
                  <a:off x="10091311" y="5300261"/>
                  <a:ext cx="730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370" name="Ink 369">
                  <a:extLst>
                    <a:ext uri="{FF2B5EF4-FFF2-40B4-BE49-F238E27FC236}">
                      <a16:creationId xmlns:a16="http://schemas.microsoft.com/office/drawing/2014/main" id="{54D4EA50-28F4-ACDF-FC68-C54BC2333C0A}"/>
                    </a:ext>
                  </a:extLst>
                </p14:cNvPr>
                <p14:cNvContentPartPr/>
                <p14:nvPr/>
              </p14:nvContentPartPr>
              <p14:xfrm>
                <a:off x="10260511" y="5381621"/>
                <a:ext cx="113040" cy="124560"/>
              </p14:xfrm>
            </p:contentPart>
          </mc:Choice>
          <mc:Fallback>
            <p:pic>
              <p:nvPicPr>
                <p:cNvPr id="370" name="Ink 369">
                  <a:extLst>
                    <a:ext uri="{FF2B5EF4-FFF2-40B4-BE49-F238E27FC236}">
                      <a16:creationId xmlns:a16="http://schemas.microsoft.com/office/drawing/2014/main" id="{54D4EA50-28F4-ACDF-FC68-C54BC2333C0A}"/>
                    </a:ext>
                  </a:extLst>
                </p:cNvPr>
                <p:cNvPicPr/>
                <p:nvPr/>
              </p:nvPicPr>
              <p:blipFill>
                <a:blip r:embed="rId651"/>
                <a:stretch>
                  <a:fillRect/>
                </a:stretch>
              </p:blipFill>
              <p:spPr>
                <a:xfrm>
                  <a:off x="10251511" y="5372981"/>
                  <a:ext cx="1306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371" name="Ink 370">
                  <a:extLst>
                    <a:ext uri="{FF2B5EF4-FFF2-40B4-BE49-F238E27FC236}">
                      <a16:creationId xmlns:a16="http://schemas.microsoft.com/office/drawing/2014/main" id="{B96B6A3B-7542-11BE-ACAB-F10B495F8A50}"/>
                    </a:ext>
                  </a:extLst>
                </p14:cNvPr>
                <p14:cNvContentPartPr/>
                <p14:nvPr/>
              </p14:nvContentPartPr>
              <p14:xfrm>
                <a:off x="10342951" y="5416901"/>
                <a:ext cx="181080" cy="244800"/>
              </p14:xfrm>
            </p:contentPart>
          </mc:Choice>
          <mc:Fallback>
            <p:pic>
              <p:nvPicPr>
                <p:cNvPr id="371" name="Ink 370">
                  <a:extLst>
                    <a:ext uri="{FF2B5EF4-FFF2-40B4-BE49-F238E27FC236}">
                      <a16:creationId xmlns:a16="http://schemas.microsoft.com/office/drawing/2014/main" id="{B96B6A3B-7542-11BE-ACAB-F10B495F8A50}"/>
                    </a:ext>
                  </a:extLst>
                </p:cNvPr>
                <p:cNvPicPr/>
                <p:nvPr/>
              </p:nvPicPr>
              <p:blipFill>
                <a:blip r:embed="rId653"/>
                <a:stretch>
                  <a:fillRect/>
                </a:stretch>
              </p:blipFill>
              <p:spPr>
                <a:xfrm>
                  <a:off x="10334311" y="5408261"/>
                  <a:ext cx="1987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372" name="Ink 371">
                  <a:extLst>
                    <a:ext uri="{FF2B5EF4-FFF2-40B4-BE49-F238E27FC236}">
                      <a16:creationId xmlns:a16="http://schemas.microsoft.com/office/drawing/2014/main" id="{77CAD28A-9E14-9F4A-C534-50CDBCAA72B6}"/>
                    </a:ext>
                  </a:extLst>
                </p14:cNvPr>
                <p14:cNvContentPartPr/>
                <p14:nvPr/>
              </p14:nvContentPartPr>
              <p14:xfrm>
                <a:off x="10514311" y="5367221"/>
                <a:ext cx="147240" cy="159480"/>
              </p14:xfrm>
            </p:contentPart>
          </mc:Choice>
          <mc:Fallback>
            <p:pic>
              <p:nvPicPr>
                <p:cNvPr id="372" name="Ink 371">
                  <a:extLst>
                    <a:ext uri="{FF2B5EF4-FFF2-40B4-BE49-F238E27FC236}">
                      <a16:creationId xmlns:a16="http://schemas.microsoft.com/office/drawing/2014/main" id="{77CAD28A-9E14-9F4A-C534-50CDBCAA72B6}"/>
                    </a:ext>
                  </a:extLst>
                </p:cNvPr>
                <p:cNvPicPr/>
                <p:nvPr/>
              </p:nvPicPr>
              <p:blipFill>
                <a:blip r:embed="rId655"/>
                <a:stretch>
                  <a:fillRect/>
                </a:stretch>
              </p:blipFill>
              <p:spPr>
                <a:xfrm>
                  <a:off x="10505671" y="5358221"/>
                  <a:ext cx="164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373" name="Ink 372">
                  <a:extLst>
                    <a:ext uri="{FF2B5EF4-FFF2-40B4-BE49-F238E27FC236}">
                      <a16:creationId xmlns:a16="http://schemas.microsoft.com/office/drawing/2014/main" id="{E74DB945-F880-30D5-8D14-21552CB618D0}"/>
                    </a:ext>
                  </a:extLst>
                </p14:cNvPr>
                <p14:cNvContentPartPr/>
                <p14:nvPr/>
              </p14:nvContentPartPr>
              <p14:xfrm>
                <a:off x="10713751" y="5356421"/>
                <a:ext cx="104040" cy="149760"/>
              </p14:xfrm>
            </p:contentPart>
          </mc:Choice>
          <mc:Fallback>
            <p:pic>
              <p:nvPicPr>
                <p:cNvPr id="373" name="Ink 372">
                  <a:extLst>
                    <a:ext uri="{FF2B5EF4-FFF2-40B4-BE49-F238E27FC236}">
                      <a16:creationId xmlns:a16="http://schemas.microsoft.com/office/drawing/2014/main" id="{E74DB945-F880-30D5-8D14-21552CB618D0}"/>
                    </a:ext>
                  </a:extLst>
                </p:cNvPr>
                <p:cNvPicPr/>
                <p:nvPr/>
              </p:nvPicPr>
              <p:blipFill>
                <a:blip r:embed="rId657"/>
                <a:stretch>
                  <a:fillRect/>
                </a:stretch>
              </p:blipFill>
              <p:spPr>
                <a:xfrm>
                  <a:off x="10704751" y="5347421"/>
                  <a:ext cx="121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374" name="Ink 373">
                  <a:extLst>
                    <a:ext uri="{FF2B5EF4-FFF2-40B4-BE49-F238E27FC236}">
                      <a16:creationId xmlns:a16="http://schemas.microsoft.com/office/drawing/2014/main" id="{935FB239-DA72-A41A-F0BF-4AC322436233}"/>
                    </a:ext>
                  </a:extLst>
                </p14:cNvPr>
                <p14:cNvContentPartPr/>
                <p14:nvPr/>
              </p14:nvContentPartPr>
              <p14:xfrm>
                <a:off x="10942351" y="5351021"/>
                <a:ext cx="578880" cy="182880"/>
              </p14:xfrm>
            </p:contentPart>
          </mc:Choice>
          <mc:Fallback>
            <p:pic>
              <p:nvPicPr>
                <p:cNvPr id="374" name="Ink 373">
                  <a:extLst>
                    <a:ext uri="{FF2B5EF4-FFF2-40B4-BE49-F238E27FC236}">
                      <a16:creationId xmlns:a16="http://schemas.microsoft.com/office/drawing/2014/main" id="{935FB239-DA72-A41A-F0BF-4AC322436233}"/>
                    </a:ext>
                  </a:extLst>
                </p:cNvPr>
                <p:cNvPicPr/>
                <p:nvPr/>
              </p:nvPicPr>
              <p:blipFill>
                <a:blip r:embed="rId659"/>
                <a:stretch>
                  <a:fillRect/>
                </a:stretch>
              </p:blipFill>
              <p:spPr>
                <a:xfrm>
                  <a:off x="10933711" y="5342021"/>
                  <a:ext cx="5965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375" name="Ink 374">
                  <a:extLst>
                    <a:ext uri="{FF2B5EF4-FFF2-40B4-BE49-F238E27FC236}">
                      <a16:creationId xmlns:a16="http://schemas.microsoft.com/office/drawing/2014/main" id="{8555C6FE-CE8E-31A1-DB9D-FE49D40D150E}"/>
                    </a:ext>
                  </a:extLst>
                </p14:cNvPr>
                <p14:cNvContentPartPr/>
                <p14:nvPr/>
              </p14:nvContentPartPr>
              <p14:xfrm>
                <a:off x="11562631" y="5358581"/>
                <a:ext cx="107280" cy="224280"/>
              </p14:xfrm>
            </p:contentPart>
          </mc:Choice>
          <mc:Fallback>
            <p:pic>
              <p:nvPicPr>
                <p:cNvPr id="375" name="Ink 374">
                  <a:extLst>
                    <a:ext uri="{FF2B5EF4-FFF2-40B4-BE49-F238E27FC236}">
                      <a16:creationId xmlns:a16="http://schemas.microsoft.com/office/drawing/2014/main" id="{8555C6FE-CE8E-31A1-DB9D-FE49D40D150E}"/>
                    </a:ext>
                  </a:extLst>
                </p:cNvPr>
                <p:cNvPicPr/>
                <p:nvPr/>
              </p:nvPicPr>
              <p:blipFill>
                <a:blip r:embed="rId661"/>
                <a:stretch>
                  <a:fillRect/>
                </a:stretch>
              </p:blipFill>
              <p:spPr>
                <a:xfrm>
                  <a:off x="11553991" y="5349581"/>
                  <a:ext cx="1249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376" name="Ink 375">
                  <a:extLst>
                    <a:ext uri="{FF2B5EF4-FFF2-40B4-BE49-F238E27FC236}">
                      <a16:creationId xmlns:a16="http://schemas.microsoft.com/office/drawing/2014/main" id="{2882AE61-7869-03D6-0F8A-EA283EE6E06F}"/>
                    </a:ext>
                  </a:extLst>
                </p14:cNvPr>
                <p14:cNvContentPartPr/>
                <p14:nvPr/>
              </p14:nvContentPartPr>
              <p14:xfrm>
                <a:off x="11709511" y="5341301"/>
                <a:ext cx="11160" cy="115200"/>
              </p14:xfrm>
            </p:contentPart>
          </mc:Choice>
          <mc:Fallback>
            <p:pic>
              <p:nvPicPr>
                <p:cNvPr id="376" name="Ink 375">
                  <a:extLst>
                    <a:ext uri="{FF2B5EF4-FFF2-40B4-BE49-F238E27FC236}">
                      <a16:creationId xmlns:a16="http://schemas.microsoft.com/office/drawing/2014/main" id="{2882AE61-7869-03D6-0F8A-EA283EE6E06F}"/>
                    </a:ext>
                  </a:extLst>
                </p:cNvPr>
                <p:cNvPicPr/>
                <p:nvPr/>
              </p:nvPicPr>
              <p:blipFill>
                <a:blip r:embed="rId663"/>
                <a:stretch>
                  <a:fillRect/>
                </a:stretch>
              </p:blipFill>
              <p:spPr>
                <a:xfrm>
                  <a:off x="11700511" y="5332661"/>
                  <a:ext cx="288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377" name="Ink 376">
                  <a:extLst>
                    <a:ext uri="{FF2B5EF4-FFF2-40B4-BE49-F238E27FC236}">
                      <a16:creationId xmlns:a16="http://schemas.microsoft.com/office/drawing/2014/main" id="{9FE689F3-C5D7-B4AF-EBF4-F55EE7CAAE3F}"/>
                    </a:ext>
                  </a:extLst>
                </p14:cNvPr>
                <p14:cNvContentPartPr/>
                <p14:nvPr/>
              </p14:nvContentPartPr>
              <p14:xfrm>
                <a:off x="11739751" y="5373701"/>
                <a:ext cx="59400" cy="71640"/>
              </p14:xfrm>
            </p:contentPart>
          </mc:Choice>
          <mc:Fallback>
            <p:pic>
              <p:nvPicPr>
                <p:cNvPr id="377" name="Ink 376">
                  <a:extLst>
                    <a:ext uri="{FF2B5EF4-FFF2-40B4-BE49-F238E27FC236}">
                      <a16:creationId xmlns:a16="http://schemas.microsoft.com/office/drawing/2014/main" id="{9FE689F3-C5D7-B4AF-EBF4-F55EE7CAAE3F}"/>
                    </a:ext>
                  </a:extLst>
                </p:cNvPr>
                <p:cNvPicPr/>
                <p:nvPr/>
              </p:nvPicPr>
              <p:blipFill>
                <a:blip r:embed="rId665"/>
                <a:stretch>
                  <a:fillRect/>
                </a:stretch>
              </p:blipFill>
              <p:spPr>
                <a:xfrm>
                  <a:off x="11730751" y="5364701"/>
                  <a:ext cx="770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378" name="Ink 377">
                  <a:extLst>
                    <a:ext uri="{FF2B5EF4-FFF2-40B4-BE49-F238E27FC236}">
                      <a16:creationId xmlns:a16="http://schemas.microsoft.com/office/drawing/2014/main" id="{2EAF9143-2652-7FCD-FBB5-314ECCF45775}"/>
                    </a:ext>
                  </a:extLst>
                </p14:cNvPr>
                <p14:cNvContentPartPr/>
                <p14:nvPr/>
              </p14:nvContentPartPr>
              <p14:xfrm>
                <a:off x="11861431" y="5357141"/>
                <a:ext cx="146520" cy="358200"/>
              </p14:xfrm>
            </p:contentPart>
          </mc:Choice>
          <mc:Fallback>
            <p:pic>
              <p:nvPicPr>
                <p:cNvPr id="378" name="Ink 377">
                  <a:extLst>
                    <a:ext uri="{FF2B5EF4-FFF2-40B4-BE49-F238E27FC236}">
                      <a16:creationId xmlns:a16="http://schemas.microsoft.com/office/drawing/2014/main" id="{2EAF9143-2652-7FCD-FBB5-314ECCF45775}"/>
                    </a:ext>
                  </a:extLst>
                </p:cNvPr>
                <p:cNvPicPr/>
                <p:nvPr/>
              </p:nvPicPr>
              <p:blipFill>
                <a:blip r:embed="rId667"/>
                <a:stretch>
                  <a:fillRect/>
                </a:stretch>
              </p:blipFill>
              <p:spPr>
                <a:xfrm>
                  <a:off x="11852791" y="5348501"/>
                  <a:ext cx="1641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380" name="Ink 379">
                  <a:extLst>
                    <a:ext uri="{FF2B5EF4-FFF2-40B4-BE49-F238E27FC236}">
                      <a16:creationId xmlns:a16="http://schemas.microsoft.com/office/drawing/2014/main" id="{1044F68F-6B02-0412-A9C3-D1AE7A9BB4C8}"/>
                    </a:ext>
                  </a:extLst>
                </p14:cNvPr>
                <p14:cNvContentPartPr/>
                <p14:nvPr/>
              </p14:nvContentPartPr>
              <p14:xfrm>
                <a:off x="10186351" y="5859701"/>
                <a:ext cx="360" cy="10440"/>
              </p14:xfrm>
            </p:contentPart>
          </mc:Choice>
          <mc:Fallback>
            <p:pic>
              <p:nvPicPr>
                <p:cNvPr id="380" name="Ink 379">
                  <a:extLst>
                    <a:ext uri="{FF2B5EF4-FFF2-40B4-BE49-F238E27FC236}">
                      <a16:creationId xmlns:a16="http://schemas.microsoft.com/office/drawing/2014/main" id="{1044F68F-6B02-0412-A9C3-D1AE7A9BB4C8}"/>
                    </a:ext>
                  </a:extLst>
                </p:cNvPr>
                <p:cNvPicPr/>
                <p:nvPr/>
              </p:nvPicPr>
              <p:blipFill>
                <a:blip r:embed="rId669"/>
                <a:stretch>
                  <a:fillRect/>
                </a:stretch>
              </p:blipFill>
              <p:spPr>
                <a:xfrm>
                  <a:off x="10177351" y="5851061"/>
                  <a:ext cx="18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381" name="Ink 380">
                  <a:extLst>
                    <a:ext uri="{FF2B5EF4-FFF2-40B4-BE49-F238E27FC236}">
                      <a16:creationId xmlns:a16="http://schemas.microsoft.com/office/drawing/2014/main" id="{0A292A04-997D-7ED5-50FF-02C0192DEF04}"/>
                    </a:ext>
                  </a:extLst>
                </p14:cNvPr>
                <p14:cNvContentPartPr/>
                <p14:nvPr/>
              </p14:nvContentPartPr>
              <p14:xfrm>
                <a:off x="10205791" y="5685821"/>
                <a:ext cx="267840" cy="241560"/>
              </p14:xfrm>
            </p:contentPart>
          </mc:Choice>
          <mc:Fallback>
            <p:pic>
              <p:nvPicPr>
                <p:cNvPr id="381" name="Ink 380">
                  <a:extLst>
                    <a:ext uri="{FF2B5EF4-FFF2-40B4-BE49-F238E27FC236}">
                      <a16:creationId xmlns:a16="http://schemas.microsoft.com/office/drawing/2014/main" id="{0A292A04-997D-7ED5-50FF-02C0192DEF04}"/>
                    </a:ext>
                  </a:extLst>
                </p:cNvPr>
                <p:cNvPicPr/>
                <p:nvPr/>
              </p:nvPicPr>
              <p:blipFill>
                <a:blip r:embed="rId671"/>
                <a:stretch>
                  <a:fillRect/>
                </a:stretch>
              </p:blipFill>
              <p:spPr>
                <a:xfrm>
                  <a:off x="10196791" y="5676821"/>
                  <a:ext cx="2854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382" name="Ink 381">
                  <a:extLst>
                    <a:ext uri="{FF2B5EF4-FFF2-40B4-BE49-F238E27FC236}">
                      <a16:creationId xmlns:a16="http://schemas.microsoft.com/office/drawing/2014/main" id="{5170B0E5-6D21-0A9B-6523-DB6476854672}"/>
                    </a:ext>
                  </a:extLst>
                </p14:cNvPr>
                <p14:cNvContentPartPr/>
                <p14:nvPr/>
              </p14:nvContentPartPr>
              <p14:xfrm>
                <a:off x="10530871" y="5743421"/>
                <a:ext cx="186840" cy="202680"/>
              </p14:xfrm>
            </p:contentPart>
          </mc:Choice>
          <mc:Fallback>
            <p:pic>
              <p:nvPicPr>
                <p:cNvPr id="382" name="Ink 381">
                  <a:extLst>
                    <a:ext uri="{FF2B5EF4-FFF2-40B4-BE49-F238E27FC236}">
                      <a16:creationId xmlns:a16="http://schemas.microsoft.com/office/drawing/2014/main" id="{5170B0E5-6D21-0A9B-6523-DB6476854672}"/>
                    </a:ext>
                  </a:extLst>
                </p:cNvPr>
                <p:cNvPicPr/>
                <p:nvPr/>
              </p:nvPicPr>
              <p:blipFill>
                <a:blip r:embed="rId673"/>
                <a:stretch>
                  <a:fillRect/>
                </a:stretch>
              </p:blipFill>
              <p:spPr>
                <a:xfrm>
                  <a:off x="10521871" y="5734781"/>
                  <a:ext cx="2044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383" name="Ink 382">
                  <a:extLst>
                    <a:ext uri="{FF2B5EF4-FFF2-40B4-BE49-F238E27FC236}">
                      <a16:creationId xmlns:a16="http://schemas.microsoft.com/office/drawing/2014/main" id="{015C23E1-326E-DC08-356B-0215EA92B643}"/>
                    </a:ext>
                  </a:extLst>
                </p14:cNvPr>
                <p14:cNvContentPartPr/>
                <p14:nvPr/>
              </p14:nvContentPartPr>
              <p14:xfrm>
                <a:off x="10766311" y="5733701"/>
                <a:ext cx="124920" cy="183960"/>
              </p14:xfrm>
            </p:contentPart>
          </mc:Choice>
          <mc:Fallback>
            <p:pic>
              <p:nvPicPr>
                <p:cNvPr id="383" name="Ink 382">
                  <a:extLst>
                    <a:ext uri="{FF2B5EF4-FFF2-40B4-BE49-F238E27FC236}">
                      <a16:creationId xmlns:a16="http://schemas.microsoft.com/office/drawing/2014/main" id="{015C23E1-326E-DC08-356B-0215EA92B643}"/>
                    </a:ext>
                  </a:extLst>
                </p:cNvPr>
                <p:cNvPicPr/>
                <p:nvPr/>
              </p:nvPicPr>
              <p:blipFill>
                <a:blip r:embed="rId675"/>
                <a:stretch>
                  <a:fillRect/>
                </a:stretch>
              </p:blipFill>
              <p:spPr>
                <a:xfrm>
                  <a:off x="10757671" y="5725061"/>
                  <a:ext cx="1425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384" name="Ink 383">
                  <a:extLst>
                    <a:ext uri="{FF2B5EF4-FFF2-40B4-BE49-F238E27FC236}">
                      <a16:creationId xmlns:a16="http://schemas.microsoft.com/office/drawing/2014/main" id="{9DD30136-C01F-2DE3-E03F-6956867E2515}"/>
                    </a:ext>
                  </a:extLst>
                </p14:cNvPr>
                <p14:cNvContentPartPr/>
                <p14:nvPr/>
              </p14:nvContentPartPr>
              <p14:xfrm>
                <a:off x="10952791" y="5651981"/>
                <a:ext cx="48240" cy="307800"/>
              </p14:xfrm>
            </p:contentPart>
          </mc:Choice>
          <mc:Fallback>
            <p:pic>
              <p:nvPicPr>
                <p:cNvPr id="384" name="Ink 383">
                  <a:extLst>
                    <a:ext uri="{FF2B5EF4-FFF2-40B4-BE49-F238E27FC236}">
                      <a16:creationId xmlns:a16="http://schemas.microsoft.com/office/drawing/2014/main" id="{9DD30136-C01F-2DE3-E03F-6956867E2515}"/>
                    </a:ext>
                  </a:extLst>
                </p:cNvPr>
                <p:cNvPicPr/>
                <p:nvPr/>
              </p:nvPicPr>
              <p:blipFill>
                <a:blip r:embed="rId677"/>
                <a:stretch>
                  <a:fillRect/>
                </a:stretch>
              </p:blipFill>
              <p:spPr>
                <a:xfrm>
                  <a:off x="10944151" y="5642981"/>
                  <a:ext cx="658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385" name="Ink 384">
                  <a:extLst>
                    <a:ext uri="{FF2B5EF4-FFF2-40B4-BE49-F238E27FC236}">
                      <a16:creationId xmlns:a16="http://schemas.microsoft.com/office/drawing/2014/main" id="{32742F47-B5EC-E33C-C9C5-7E81F7406285}"/>
                    </a:ext>
                  </a:extLst>
                </p14:cNvPr>
                <p14:cNvContentPartPr/>
                <p14:nvPr/>
              </p14:nvContentPartPr>
              <p14:xfrm>
                <a:off x="10933351" y="5769701"/>
                <a:ext cx="112320" cy="100800"/>
              </p14:xfrm>
            </p:contentPart>
          </mc:Choice>
          <mc:Fallback>
            <p:pic>
              <p:nvPicPr>
                <p:cNvPr id="385" name="Ink 384">
                  <a:extLst>
                    <a:ext uri="{FF2B5EF4-FFF2-40B4-BE49-F238E27FC236}">
                      <a16:creationId xmlns:a16="http://schemas.microsoft.com/office/drawing/2014/main" id="{32742F47-B5EC-E33C-C9C5-7E81F7406285}"/>
                    </a:ext>
                  </a:extLst>
                </p:cNvPr>
                <p:cNvPicPr/>
                <p:nvPr/>
              </p:nvPicPr>
              <p:blipFill>
                <a:blip r:embed="rId679"/>
                <a:stretch>
                  <a:fillRect/>
                </a:stretch>
              </p:blipFill>
              <p:spPr>
                <a:xfrm>
                  <a:off x="10924351" y="5760701"/>
                  <a:ext cx="1299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386" name="Ink 385">
                  <a:extLst>
                    <a:ext uri="{FF2B5EF4-FFF2-40B4-BE49-F238E27FC236}">
                      <a16:creationId xmlns:a16="http://schemas.microsoft.com/office/drawing/2014/main" id="{F4DF7178-AA0C-155C-E4A2-BE2A3ABA513C}"/>
                    </a:ext>
                  </a:extLst>
                </p14:cNvPr>
                <p14:cNvContentPartPr/>
                <p14:nvPr/>
              </p14:nvContentPartPr>
              <p14:xfrm>
                <a:off x="11256271" y="5686181"/>
                <a:ext cx="189000" cy="274680"/>
              </p14:xfrm>
            </p:contentPart>
          </mc:Choice>
          <mc:Fallback>
            <p:pic>
              <p:nvPicPr>
                <p:cNvPr id="386" name="Ink 385">
                  <a:extLst>
                    <a:ext uri="{FF2B5EF4-FFF2-40B4-BE49-F238E27FC236}">
                      <a16:creationId xmlns:a16="http://schemas.microsoft.com/office/drawing/2014/main" id="{F4DF7178-AA0C-155C-E4A2-BE2A3ABA513C}"/>
                    </a:ext>
                  </a:extLst>
                </p:cNvPr>
                <p:cNvPicPr/>
                <p:nvPr/>
              </p:nvPicPr>
              <p:blipFill>
                <a:blip r:embed="rId681"/>
                <a:stretch>
                  <a:fillRect/>
                </a:stretch>
              </p:blipFill>
              <p:spPr>
                <a:xfrm>
                  <a:off x="11247631" y="5677181"/>
                  <a:ext cx="2066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387" name="Ink 386">
                  <a:extLst>
                    <a:ext uri="{FF2B5EF4-FFF2-40B4-BE49-F238E27FC236}">
                      <a16:creationId xmlns:a16="http://schemas.microsoft.com/office/drawing/2014/main" id="{5050772F-6654-C80A-2048-8C360489B0B9}"/>
                    </a:ext>
                  </a:extLst>
                </p14:cNvPr>
                <p14:cNvContentPartPr/>
                <p14:nvPr/>
              </p14:nvContentPartPr>
              <p14:xfrm>
                <a:off x="11494951" y="5752061"/>
                <a:ext cx="127080" cy="203040"/>
              </p14:xfrm>
            </p:contentPart>
          </mc:Choice>
          <mc:Fallback>
            <p:pic>
              <p:nvPicPr>
                <p:cNvPr id="387" name="Ink 386">
                  <a:extLst>
                    <a:ext uri="{FF2B5EF4-FFF2-40B4-BE49-F238E27FC236}">
                      <a16:creationId xmlns:a16="http://schemas.microsoft.com/office/drawing/2014/main" id="{5050772F-6654-C80A-2048-8C360489B0B9}"/>
                    </a:ext>
                  </a:extLst>
                </p:cNvPr>
                <p:cNvPicPr/>
                <p:nvPr/>
              </p:nvPicPr>
              <p:blipFill>
                <a:blip r:embed="rId683"/>
                <a:stretch>
                  <a:fillRect/>
                </a:stretch>
              </p:blipFill>
              <p:spPr>
                <a:xfrm>
                  <a:off x="11485951" y="5743061"/>
                  <a:ext cx="1447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388" name="Ink 387">
                  <a:extLst>
                    <a:ext uri="{FF2B5EF4-FFF2-40B4-BE49-F238E27FC236}">
                      <a16:creationId xmlns:a16="http://schemas.microsoft.com/office/drawing/2014/main" id="{754EECEA-0118-5628-7F79-F6695993943B}"/>
                    </a:ext>
                  </a:extLst>
                </p14:cNvPr>
                <p14:cNvContentPartPr/>
                <p14:nvPr/>
              </p14:nvContentPartPr>
              <p14:xfrm>
                <a:off x="11701951" y="5680421"/>
                <a:ext cx="28440" cy="226080"/>
              </p14:xfrm>
            </p:contentPart>
          </mc:Choice>
          <mc:Fallback>
            <p:pic>
              <p:nvPicPr>
                <p:cNvPr id="388" name="Ink 387">
                  <a:extLst>
                    <a:ext uri="{FF2B5EF4-FFF2-40B4-BE49-F238E27FC236}">
                      <a16:creationId xmlns:a16="http://schemas.microsoft.com/office/drawing/2014/main" id="{754EECEA-0118-5628-7F79-F6695993943B}"/>
                    </a:ext>
                  </a:extLst>
                </p:cNvPr>
                <p:cNvPicPr/>
                <p:nvPr/>
              </p:nvPicPr>
              <p:blipFill>
                <a:blip r:embed="rId685"/>
                <a:stretch>
                  <a:fillRect/>
                </a:stretch>
              </p:blipFill>
              <p:spPr>
                <a:xfrm>
                  <a:off x="11692951" y="5671781"/>
                  <a:ext cx="460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389" name="Ink 388">
                  <a:extLst>
                    <a:ext uri="{FF2B5EF4-FFF2-40B4-BE49-F238E27FC236}">
                      <a16:creationId xmlns:a16="http://schemas.microsoft.com/office/drawing/2014/main" id="{D5702488-98E2-21FD-78DA-C3197DF7EEA3}"/>
                    </a:ext>
                  </a:extLst>
                </p14:cNvPr>
                <p14:cNvContentPartPr/>
                <p14:nvPr/>
              </p14:nvContentPartPr>
              <p14:xfrm>
                <a:off x="11746231" y="5774381"/>
                <a:ext cx="114480" cy="156600"/>
              </p14:xfrm>
            </p:contentPart>
          </mc:Choice>
          <mc:Fallback>
            <p:pic>
              <p:nvPicPr>
                <p:cNvPr id="389" name="Ink 388">
                  <a:extLst>
                    <a:ext uri="{FF2B5EF4-FFF2-40B4-BE49-F238E27FC236}">
                      <a16:creationId xmlns:a16="http://schemas.microsoft.com/office/drawing/2014/main" id="{D5702488-98E2-21FD-78DA-C3197DF7EEA3}"/>
                    </a:ext>
                  </a:extLst>
                </p:cNvPr>
                <p:cNvPicPr/>
                <p:nvPr/>
              </p:nvPicPr>
              <p:blipFill>
                <a:blip r:embed="rId687"/>
                <a:stretch>
                  <a:fillRect/>
                </a:stretch>
              </p:blipFill>
              <p:spPr>
                <a:xfrm>
                  <a:off x="11737591" y="5765381"/>
                  <a:ext cx="1321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390" name="Ink 389">
                  <a:extLst>
                    <a:ext uri="{FF2B5EF4-FFF2-40B4-BE49-F238E27FC236}">
                      <a16:creationId xmlns:a16="http://schemas.microsoft.com/office/drawing/2014/main" id="{41586759-E2D7-5C83-3654-33DFE07B8E16}"/>
                    </a:ext>
                  </a:extLst>
                </p14:cNvPr>
                <p14:cNvContentPartPr/>
                <p14:nvPr/>
              </p14:nvContentPartPr>
              <p14:xfrm>
                <a:off x="11926231" y="5672861"/>
                <a:ext cx="89640" cy="255240"/>
              </p14:xfrm>
            </p:contentPart>
          </mc:Choice>
          <mc:Fallback>
            <p:pic>
              <p:nvPicPr>
                <p:cNvPr id="390" name="Ink 389">
                  <a:extLst>
                    <a:ext uri="{FF2B5EF4-FFF2-40B4-BE49-F238E27FC236}">
                      <a16:creationId xmlns:a16="http://schemas.microsoft.com/office/drawing/2014/main" id="{41586759-E2D7-5C83-3654-33DFE07B8E16}"/>
                    </a:ext>
                  </a:extLst>
                </p:cNvPr>
                <p:cNvPicPr/>
                <p:nvPr/>
              </p:nvPicPr>
              <p:blipFill>
                <a:blip r:embed="rId689"/>
                <a:stretch>
                  <a:fillRect/>
                </a:stretch>
              </p:blipFill>
              <p:spPr>
                <a:xfrm>
                  <a:off x="11917591" y="5664221"/>
                  <a:ext cx="107280" cy="272880"/>
                </a:xfrm>
                <a:prstGeom prst="rect">
                  <a:avLst/>
                </a:prstGeom>
              </p:spPr>
            </p:pic>
          </mc:Fallback>
        </mc:AlternateContent>
      </p:grpSp>
      <p:grpSp>
        <p:nvGrpSpPr>
          <p:cNvPr id="398" name="Group 397">
            <a:extLst>
              <a:ext uri="{FF2B5EF4-FFF2-40B4-BE49-F238E27FC236}">
                <a16:creationId xmlns:a16="http://schemas.microsoft.com/office/drawing/2014/main" id="{50E00EF1-8C84-3015-4B64-B4615507ABEF}"/>
              </a:ext>
            </a:extLst>
          </p:cNvPr>
          <p:cNvGrpSpPr/>
          <p:nvPr/>
        </p:nvGrpSpPr>
        <p:grpSpPr>
          <a:xfrm>
            <a:off x="10244311" y="6128261"/>
            <a:ext cx="1492560" cy="452160"/>
            <a:chOff x="10244311" y="6128261"/>
            <a:chExt cx="1492560" cy="452160"/>
          </a:xfrm>
        </p:grpSpPr>
        <mc:AlternateContent xmlns:mc="http://schemas.openxmlformats.org/markup-compatibility/2006">
          <mc:Choice xmlns:p14="http://schemas.microsoft.com/office/powerpoint/2010/main" Requires="p14">
            <p:contentPart p14:bwMode="auto" r:id="rId690">
              <p14:nvContentPartPr>
                <p14:cNvPr id="392" name="Ink 391">
                  <a:extLst>
                    <a:ext uri="{FF2B5EF4-FFF2-40B4-BE49-F238E27FC236}">
                      <a16:creationId xmlns:a16="http://schemas.microsoft.com/office/drawing/2014/main" id="{E739CA78-DC68-1C13-1AF6-6CEB5B34F5B8}"/>
                    </a:ext>
                  </a:extLst>
                </p14:cNvPr>
                <p14:cNvContentPartPr/>
                <p14:nvPr/>
              </p14:nvContentPartPr>
              <p14:xfrm>
                <a:off x="10341151" y="6133661"/>
                <a:ext cx="83160" cy="335160"/>
              </p14:xfrm>
            </p:contentPart>
          </mc:Choice>
          <mc:Fallback>
            <p:pic>
              <p:nvPicPr>
                <p:cNvPr id="392" name="Ink 391">
                  <a:extLst>
                    <a:ext uri="{FF2B5EF4-FFF2-40B4-BE49-F238E27FC236}">
                      <a16:creationId xmlns:a16="http://schemas.microsoft.com/office/drawing/2014/main" id="{E739CA78-DC68-1C13-1AF6-6CEB5B34F5B8}"/>
                    </a:ext>
                  </a:extLst>
                </p:cNvPr>
                <p:cNvPicPr/>
                <p:nvPr/>
              </p:nvPicPr>
              <p:blipFill>
                <a:blip r:embed="rId691"/>
                <a:stretch>
                  <a:fillRect/>
                </a:stretch>
              </p:blipFill>
              <p:spPr>
                <a:xfrm>
                  <a:off x="10332511" y="6124661"/>
                  <a:ext cx="1008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393" name="Ink 392">
                  <a:extLst>
                    <a:ext uri="{FF2B5EF4-FFF2-40B4-BE49-F238E27FC236}">
                      <a16:creationId xmlns:a16="http://schemas.microsoft.com/office/drawing/2014/main" id="{0633DEF0-2C17-B922-F923-96391CB8EB5E}"/>
                    </a:ext>
                  </a:extLst>
                </p14:cNvPr>
                <p14:cNvContentPartPr/>
                <p14:nvPr/>
              </p14:nvContentPartPr>
              <p14:xfrm>
                <a:off x="10244311" y="6242381"/>
                <a:ext cx="578520" cy="338040"/>
              </p14:xfrm>
            </p:contentPart>
          </mc:Choice>
          <mc:Fallback>
            <p:pic>
              <p:nvPicPr>
                <p:cNvPr id="393" name="Ink 392">
                  <a:extLst>
                    <a:ext uri="{FF2B5EF4-FFF2-40B4-BE49-F238E27FC236}">
                      <a16:creationId xmlns:a16="http://schemas.microsoft.com/office/drawing/2014/main" id="{0633DEF0-2C17-B922-F923-96391CB8EB5E}"/>
                    </a:ext>
                  </a:extLst>
                </p:cNvPr>
                <p:cNvPicPr/>
                <p:nvPr/>
              </p:nvPicPr>
              <p:blipFill>
                <a:blip r:embed="rId693"/>
                <a:stretch>
                  <a:fillRect/>
                </a:stretch>
              </p:blipFill>
              <p:spPr>
                <a:xfrm>
                  <a:off x="10235311" y="6233381"/>
                  <a:ext cx="5961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394" name="Ink 393">
                  <a:extLst>
                    <a:ext uri="{FF2B5EF4-FFF2-40B4-BE49-F238E27FC236}">
                      <a16:creationId xmlns:a16="http://schemas.microsoft.com/office/drawing/2014/main" id="{F42F9194-03F5-EA4A-F0D0-56310280A16F}"/>
                    </a:ext>
                  </a:extLst>
                </p14:cNvPr>
                <p14:cNvContentPartPr/>
                <p14:nvPr/>
              </p14:nvContentPartPr>
              <p14:xfrm>
                <a:off x="10888351" y="6220421"/>
                <a:ext cx="88920" cy="159120"/>
              </p14:xfrm>
            </p:contentPart>
          </mc:Choice>
          <mc:Fallback>
            <p:pic>
              <p:nvPicPr>
                <p:cNvPr id="394" name="Ink 393">
                  <a:extLst>
                    <a:ext uri="{FF2B5EF4-FFF2-40B4-BE49-F238E27FC236}">
                      <a16:creationId xmlns:a16="http://schemas.microsoft.com/office/drawing/2014/main" id="{F42F9194-03F5-EA4A-F0D0-56310280A16F}"/>
                    </a:ext>
                  </a:extLst>
                </p:cNvPr>
                <p:cNvPicPr/>
                <p:nvPr/>
              </p:nvPicPr>
              <p:blipFill>
                <a:blip r:embed="rId695"/>
                <a:stretch>
                  <a:fillRect/>
                </a:stretch>
              </p:blipFill>
              <p:spPr>
                <a:xfrm>
                  <a:off x="10879351" y="6211421"/>
                  <a:ext cx="1065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395" name="Ink 394">
                  <a:extLst>
                    <a:ext uri="{FF2B5EF4-FFF2-40B4-BE49-F238E27FC236}">
                      <a16:creationId xmlns:a16="http://schemas.microsoft.com/office/drawing/2014/main" id="{D8E16C30-F870-0BC5-56F9-7760F4B75115}"/>
                    </a:ext>
                  </a:extLst>
                </p14:cNvPr>
                <p14:cNvContentPartPr/>
                <p14:nvPr/>
              </p14:nvContentPartPr>
              <p14:xfrm>
                <a:off x="11092111" y="6128261"/>
                <a:ext cx="48240" cy="244080"/>
              </p14:xfrm>
            </p:contentPart>
          </mc:Choice>
          <mc:Fallback>
            <p:pic>
              <p:nvPicPr>
                <p:cNvPr id="395" name="Ink 394">
                  <a:extLst>
                    <a:ext uri="{FF2B5EF4-FFF2-40B4-BE49-F238E27FC236}">
                      <a16:creationId xmlns:a16="http://schemas.microsoft.com/office/drawing/2014/main" id="{D8E16C30-F870-0BC5-56F9-7760F4B75115}"/>
                    </a:ext>
                  </a:extLst>
                </p:cNvPr>
                <p:cNvPicPr/>
                <p:nvPr/>
              </p:nvPicPr>
              <p:blipFill>
                <a:blip r:embed="rId697"/>
                <a:stretch>
                  <a:fillRect/>
                </a:stretch>
              </p:blipFill>
              <p:spPr>
                <a:xfrm>
                  <a:off x="11083471" y="6119261"/>
                  <a:ext cx="658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396" name="Ink 395">
                  <a:extLst>
                    <a:ext uri="{FF2B5EF4-FFF2-40B4-BE49-F238E27FC236}">
                      <a16:creationId xmlns:a16="http://schemas.microsoft.com/office/drawing/2014/main" id="{3D24904D-006E-9CAB-0BC5-DD64C16EF4D3}"/>
                    </a:ext>
                  </a:extLst>
                </p14:cNvPr>
                <p14:cNvContentPartPr/>
                <p14:nvPr/>
              </p14:nvContentPartPr>
              <p14:xfrm>
                <a:off x="11087791" y="6176861"/>
                <a:ext cx="356760" cy="167760"/>
              </p14:xfrm>
            </p:contentPart>
          </mc:Choice>
          <mc:Fallback>
            <p:pic>
              <p:nvPicPr>
                <p:cNvPr id="396" name="Ink 395">
                  <a:extLst>
                    <a:ext uri="{FF2B5EF4-FFF2-40B4-BE49-F238E27FC236}">
                      <a16:creationId xmlns:a16="http://schemas.microsoft.com/office/drawing/2014/main" id="{3D24904D-006E-9CAB-0BC5-DD64C16EF4D3}"/>
                    </a:ext>
                  </a:extLst>
                </p:cNvPr>
                <p:cNvPicPr/>
                <p:nvPr/>
              </p:nvPicPr>
              <p:blipFill>
                <a:blip r:embed="rId699"/>
                <a:stretch>
                  <a:fillRect/>
                </a:stretch>
              </p:blipFill>
              <p:spPr>
                <a:xfrm>
                  <a:off x="11079151" y="6168221"/>
                  <a:ext cx="3744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397" name="Ink 396">
                  <a:extLst>
                    <a:ext uri="{FF2B5EF4-FFF2-40B4-BE49-F238E27FC236}">
                      <a16:creationId xmlns:a16="http://schemas.microsoft.com/office/drawing/2014/main" id="{AC713E12-A20D-623B-CAA6-AFA0390CAFCA}"/>
                    </a:ext>
                  </a:extLst>
                </p14:cNvPr>
                <p14:cNvContentPartPr/>
                <p14:nvPr/>
              </p14:nvContentPartPr>
              <p14:xfrm>
                <a:off x="11513311" y="6173981"/>
                <a:ext cx="223560" cy="172800"/>
              </p14:xfrm>
            </p:contentPart>
          </mc:Choice>
          <mc:Fallback>
            <p:pic>
              <p:nvPicPr>
                <p:cNvPr id="397" name="Ink 396">
                  <a:extLst>
                    <a:ext uri="{FF2B5EF4-FFF2-40B4-BE49-F238E27FC236}">
                      <a16:creationId xmlns:a16="http://schemas.microsoft.com/office/drawing/2014/main" id="{AC713E12-A20D-623B-CAA6-AFA0390CAFCA}"/>
                    </a:ext>
                  </a:extLst>
                </p:cNvPr>
                <p:cNvPicPr/>
                <p:nvPr/>
              </p:nvPicPr>
              <p:blipFill>
                <a:blip r:embed="rId701"/>
                <a:stretch>
                  <a:fillRect/>
                </a:stretch>
              </p:blipFill>
              <p:spPr>
                <a:xfrm>
                  <a:off x="11504671" y="6165341"/>
                  <a:ext cx="241200" cy="190440"/>
                </a:xfrm>
                <a:prstGeom prst="rect">
                  <a:avLst/>
                </a:prstGeom>
              </p:spPr>
            </p:pic>
          </mc:Fallback>
        </mc:AlternateContent>
      </p:grpSp>
    </p:spTree>
    <p:extLst>
      <p:ext uri="{BB962C8B-B14F-4D97-AF65-F5344CB8AC3E}">
        <p14:creationId xmlns:p14="http://schemas.microsoft.com/office/powerpoint/2010/main" val="171029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75432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a:t>
            </a:r>
          </a:p>
          <a:p>
            <a:pPr marL="285750" indent="-285750">
              <a:buClr>
                <a:schemeClr val="tx1"/>
              </a:buClr>
              <a:buFont typeface="Arial" panose="020B0604020202020204" pitchFamily="34" charset="0"/>
              <a:buChar char="•"/>
            </a:pPr>
            <a:r>
              <a:rPr lang="en-US" dirty="0"/>
              <a:t>Responsive Web Design</a:t>
            </a:r>
          </a:p>
          <a:p>
            <a:pPr marL="285750" indent="-285750">
              <a:buClr>
                <a:schemeClr val="tx1"/>
              </a:buClr>
              <a:buFont typeface="Arial" panose="020B0604020202020204" pitchFamily="34" charset="0"/>
              <a:buChar char="•"/>
            </a:pPr>
            <a:r>
              <a:rPr lang="en-US" dirty="0"/>
              <a:t>Structure of UI5 Framework</a:t>
            </a:r>
          </a:p>
          <a:p>
            <a:pPr marL="285750" indent="-285750">
              <a:buClr>
                <a:schemeClr val="tx1"/>
              </a:buClr>
              <a:buFont typeface="Arial" panose="020B0604020202020204" pitchFamily="34" charset="0"/>
              <a:buChar char="•"/>
            </a:pPr>
            <a:r>
              <a:rPr lang="en-US" dirty="0"/>
              <a:t>MVC Architecture.</a:t>
            </a:r>
          </a:p>
          <a:p>
            <a:pPr marL="285750" indent="-285750">
              <a:buClr>
                <a:schemeClr val="tx1"/>
              </a:buClr>
              <a:buFont typeface="Arial" panose="020B0604020202020204" pitchFamily="34" charset="0"/>
              <a:buChar char="•"/>
            </a:pPr>
            <a:r>
              <a:rPr lang="en-US" dirty="0"/>
              <a:t>Project Structure of UI5 Project.</a:t>
            </a:r>
          </a:p>
          <a:p>
            <a:pPr marL="285750" indent="-285750">
              <a:buClr>
                <a:schemeClr val="tx1"/>
              </a:buClr>
              <a:buFont typeface="Arial" panose="020B0604020202020204" pitchFamily="34" charset="0"/>
              <a:buChar char="•"/>
            </a:pPr>
            <a:r>
              <a:rPr lang="en-US" dirty="0"/>
              <a:t>First UI5 Project</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What is XML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B39657B-1BA7-B7D0-C451-756A2B55B882}"/>
                  </a:ext>
                </a:extLst>
              </p14:cNvPr>
              <p14:cNvContentPartPr/>
              <p14:nvPr/>
            </p14:nvContentPartPr>
            <p14:xfrm>
              <a:off x="895320" y="1631880"/>
              <a:ext cx="10128600" cy="5144040"/>
            </p14:xfrm>
          </p:contentPart>
        </mc:Choice>
        <mc:Fallback>
          <p:pic>
            <p:nvPicPr>
              <p:cNvPr id="3" name="Ink 2">
                <a:extLst>
                  <a:ext uri="{FF2B5EF4-FFF2-40B4-BE49-F238E27FC236}">
                    <a16:creationId xmlns:a16="http://schemas.microsoft.com/office/drawing/2014/main" id="{1B39657B-1BA7-B7D0-C451-756A2B55B882}"/>
                  </a:ext>
                </a:extLst>
              </p:cNvPr>
              <p:cNvPicPr/>
              <p:nvPr/>
            </p:nvPicPr>
            <p:blipFill>
              <a:blip r:embed="rId4"/>
              <a:stretch>
                <a:fillRect/>
              </a:stretch>
            </p:blipFill>
            <p:spPr>
              <a:xfrm>
                <a:off x="885960" y="1622520"/>
                <a:ext cx="10147320" cy="5162760"/>
              </a:xfrm>
              <a:prstGeom prst="rect">
                <a:avLst/>
              </a:prstGeom>
            </p:spPr>
          </p:pic>
        </mc:Fallback>
      </mc:AlternateContent>
    </p:spTree>
    <p:extLst>
      <p:ext uri="{BB962C8B-B14F-4D97-AF65-F5344CB8AC3E}">
        <p14:creationId xmlns:p14="http://schemas.microsoft.com/office/powerpoint/2010/main" val="137333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95E5363-1048-487C-DF56-F7C3C6DE8479}"/>
                  </a:ext>
                </a:extLst>
              </p14:cNvPr>
              <p14:cNvContentPartPr/>
              <p14:nvPr/>
            </p14:nvContentPartPr>
            <p14:xfrm>
              <a:off x="-157529" y="2330261"/>
              <a:ext cx="360" cy="360"/>
            </p14:xfrm>
          </p:contentPart>
        </mc:Choice>
        <mc:Fallback>
          <p:pic>
            <p:nvPicPr>
              <p:cNvPr id="2" name="Ink 1">
                <a:extLst>
                  <a:ext uri="{FF2B5EF4-FFF2-40B4-BE49-F238E27FC236}">
                    <a16:creationId xmlns:a16="http://schemas.microsoft.com/office/drawing/2014/main" id="{E95E5363-1048-487C-DF56-F7C3C6DE8479}"/>
                  </a:ext>
                </a:extLst>
              </p:cNvPr>
              <p:cNvPicPr/>
              <p:nvPr/>
            </p:nvPicPr>
            <p:blipFill>
              <a:blip r:embed="rId5"/>
              <a:stretch>
                <a:fillRect/>
              </a:stretch>
            </p:blipFill>
            <p:spPr>
              <a:xfrm>
                <a:off x="-166529" y="2321621"/>
                <a:ext cx="18000" cy="18000"/>
              </a:xfrm>
              <a:prstGeom prst="rect">
                <a:avLst/>
              </a:prstGeom>
            </p:spPr>
          </p:pic>
        </mc:Fallback>
      </mc:AlternateContent>
    </p:spTree>
    <p:extLst>
      <p:ext uri="{BB962C8B-B14F-4D97-AF65-F5344CB8AC3E}">
        <p14:creationId xmlns:p14="http://schemas.microsoft.com/office/powerpoint/2010/main" val="696617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have to create folders in the webapp directory named as view.</a:t>
            </a:r>
          </a:p>
          <a:p>
            <a:pPr marL="285750" indent="-285750">
              <a:buFont typeface="Wingdings" panose="05000000000000000000" pitchFamily="2" charset="2"/>
              <a:buChar char="§"/>
            </a:pPr>
            <a:r>
              <a:rPr lang="en-US" dirty="0"/>
              <a:t>After that create a view in the view folder named Main.view.xml.</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t>Main.view.xml</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498A16-7816-42B5-8165-CAE7D7B6F9B1}"/>
              </a:ext>
            </a:extLst>
          </p:cNvPr>
          <p:cNvPicPr>
            <a:picLocks noChangeAspect="1"/>
          </p:cNvPicPr>
          <p:nvPr/>
        </p:nvPicPr>
        <p:blipFill>
          <a:blip r:embed="rId3"/>
          <a:stretch>
            <a:fillRect/>
          </a:stretch>
        </p:blipFill>
        <p:spPr>
          <a:xfrm>
            <a:off x="5924241" y="2467155"/>
            <a:ext cx="5499165" cy="3806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8669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225814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C489E6B-36E3-BF9E-22D2-DC6B7C069946}"/>
                  </a:ext>
                </a:extLst>
              </p14:cNvPr>
              <p14:cNvContentPartPr/>
              <p14:nvPr/>
            </p14:nvContentPartPr>
            <p14:xfrm>
              <a:off x="1789351" y="4915781"/>
              <a:ext cx="2160" cy="2160"/>
            </p14:xfrm>
          </p:contentPart>
        </mc:Choice>
        <mc:Fallback>
          <p:pic>
            <p:nvPicPr>
              <p:cNvPr id="2" name="Ink 1">
                <a:extLst>
                  <a:ext uri="{FF2B5EF4-FFF2-40B4-BE49-F238E27FC236}">
                    <a16:creationId xmlns:a16="http://schemas.microsoft.com/office/drawing/2014/main" id="{7C489E6B-36E3-BF9E-22D2-DC6B7C069946}"/>
                  </a:ext>
                </a:extLst>
              </p:cNvPr>
              <p:cNvPicPr/>
              <p:nvPr/>
            </p:nvPicPr>
            <p:blipFill>
              <a:blip r:embed="rId4"/>
              <a:stretch>
                <a:fillRect/>
              </a:stretch>
            </p:blipFill>
            <p:spPr>
              <a:xfrm>
                <a:off x="1780351" y="4907141"/>
                <a:ext cx="19800" cy="19800"/>
              </a:xfrm>
              <a:prstGeom prst="rect">
                <a:avLst/>
              </a:prstGeom>
            </p:spPr>
          </p:pic>
        </mc:Fallback>
      </mc:AlternateContent>
    </p:spTree>
    <p:extLst>
      <p:ext uri="{BB962C8B-B14F-4D97-AF65-F5344CB8AC3E}">
        <p14:creationId xmlns:p14="http://schemas.microsoft.com/office/powerpoint/2010/main" val="169771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57C5356-3D6D-44C0-B6E1-B6AB05E3DAC2}"/>
              </a:ext>
            </a:extLst>
          </p:cNvPr>
          <p:cNvPicPr>
            <a:picLocks noChangeAspect="1"/>
          </p:cNvPicPr>
          <p:nvPr/>
        </p:nvPicPr>
        <p:blipFill>
          <a:blip r:embed="rId3"/>
          <a:stretch>
            <a:fillRect/>
          </a:stretch>
        </p:blipFill>
        <p:spPr>
          <a:xfrm>
            <a:off x="4742996" y="2725946"/>
            <a:ext cx="6680410" cy="3352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1660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450851"/>
          </a:xfrm>
          <a:prstGeom prst="rect">
            <a:avLst/>
          </a:prstGeom>
          <a:noFill/>
        </p:spPr>
        <p:txBody>
          <a:bodyPr wrap="square" rtlCol="0">
            <a:spAutoFit/>
          </a:bodyPr>
          <a:lstStyle/>
          <a:p>
            <a:pPr marL="342900" indent="-342900" algn="just">
              <a:lnSpc>
                <a:spcPct val="150000"/>
              </a:lnSpc>
              <a:buFont typeface="+mj-lt"/>
              <a:buAutoNum type="arabicPeriod"/>
            </a:pPr>
            <a:r>
              <a:rPr lang="en-US" dirty="0"/>
              <a:t>A controller contains methods that defines how models and views interact.</a:t>
            </a:r>
          </a:p>
          <a:p>
            <a:pPr marL="342900" indent="-342900" algn="just">
              <a:lnSpc>
                <a:spcPct val="150000"/>
              </a:lnSpc>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lnSpc>
                <a:spcPct val="150000"/>
              </a:lnSpc>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lnSpc>
                <a:spcPct val="150000"/>
              </a:lnSpc>
              <a:buFont typeface="+mj-lt"/>
              <a:buAutoNum type="arabicPeriod"/>
            </a:pPr>
            <a:r>
              <a:rPr lang="en-US" sz="1800" dirty="0"/>
              <a:t>To obtain UI5 element object, we need to first get View Object,</a:t>
            </a:r>
          </a:p>
          <a:p>
            <a:pPr marL="952393" lvl="1" indent="-342900" algn="just">
              <a:lnSpc>
                <a:spcPct val="150000"/>
              </a:lnSpc>
              <a:buAutoNum type="arabicPeriod"/>
            </a:pPr>
            <a:r>
              <a:rPr lang="en-US" sz="1800" dirty="0"/>
              <a:t>We will obtain the view object inside the controller using </a:t>
            </a:r>
            <a:r>
              <a:rPr lang="en-US" sz="1800" b="1" i="1" dirty="0"/>
              <a:t>this.getView()</a:t>
            </a:r>
          </a:p>
          <a:p>
            <a:pPr marL="952393" lvl="1" indent="-342900" algn="just">
              <a:lnSpc>
                <a:spcPct val="150000"/>
              </a:lnSpc>
              <a:buAutoNum type="arabicPeriod"/>
            </a:pPr>
            <a:r>
              <a:rPr lang="en-US" sz="1800" b="1" dirty="0"/>
              <a:t>this </a:t>
            </a:r>
            <a:r>
              <a:rPr lang="en-US" sz="1800" dirty="0"/>
              <a:t>is the object of my current class, so inside controller it will point to current class</a:t>
            </a:r>
          </a:p>
          <a:p>
            <a:pPr marL="952393" lvl="1" indent="-342900" algn="just">
              <a:lnSpc>
                <a:spcPct val="150000"/>
              </a:lnSpc>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lnSpc>
                <a:spcPct val="150000"/>
              </a:lnSpc>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 name="Group 4">
            <a:extLst>
              <a:ext uri="{FF2B5EF4-FFF2-40B4-BE49-F238E27FC236}">
                <a16:creationId xmlns:a16="http://schemas.microsoft.com/office/drawing/2014/main" id="{E383A03E-00FC-49FD-B604-97402B3AAEC1}"/>
              </a:ext>
            </a:extLst>
          </p:cNvPr>
          <p:cNvGrpSpPr/>
          <p:nvPr/>
        </p:nvGrpSpPr>
        <p:grpSpPr>
          <a:xfrm>
            <a:off x="1700791" y="1592621"/>
            <a:ext cx="6760800" cy="69120"/>
            <a:chOff x="1700791" y="1592621"/>
            <a:chExt cx="6760800" cy="691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ACEF5DE-F360-503A-D56A-0DC3E0596D44}"/>
                    </a:ext>
                  </a:extLst>
                </p14:cNvPr>
                <p14:cNvContentPartPr/>
                <p14:nvPr/>
              </p14:nvContentPartPr>
              <p14:xfrm>
                <a:off x="1700791" y="1592621"/>
                <a:ext cx="2398320" cy="41040"/>
              </p14:xfrm>
            </p:contentPart>
          </mc:Choice>
          <mc:Fallback>
            <p:pic>
              <p:nvPicPr>
                <p:cNvPr id="3" name="Ink 2">
                  <a:extLst>
                    <a:ext uri="{FF2B5EF4-FFF2-40B4-BE49-F238E27FC236}">
                      <a16:creationId xmlns:a16="http://schemas.microsoft.com/office/drawing/2014/main" id="{5ACEF5DE-F360-503A-D56A-0DC3E0596D44}"/>
                    </a:ext>
                  </a:extLst>
                </p:cNvPr>
                <p:cNvPicPr/>
                <p:nvPr/>
              </p:nvPicPr>
              <p:blipFill>
                <a:blip r:embed="rId4"/>
                <a:stretch>
                  <a:fillRect/>
                </a:stretch>
              </p:blipFill>
              <p:spPr>
                <a:xfrm>
                  <a:off x="1692151" y="1583981"/>
                  <a:ext cx="24159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65C7BA1-3D91-639F-60A6-66DE83088FA0}"/>
                    </a:ext>
                  </a:extLst>
                </p14:cNvPr>
                <p14:cNvContentPartPr/>
                <p14:nvPr/>
              </p14:nvContentPartPr>
              <p14:xfrm>
                <a:off x="5800831" y="1640861"/>
                <a:ext cx="2660760" cy="20880"/>
              </p14:xfrm>
            </p:contentPart>
          </mc:Choice>
          <mc:Fallback>
            <p:pic>
              <p:nvPicPr>
                <p:cNvPr id="4" name="Ink 3">
                  <a:extLst>
                    <a:ext uri="{FF2B5EF4-FFF2-40B4-BE49-F238E27FC236}">
                      <a16:creationId xmlns:a16="http://schemas.microsoft.com/office/drawing/2014/main" id="{D65C7BA1-3D91-639F-60A6-66DE83088FA0}"/>
                    </a:ext>
                  </a:extLst>
                </p:cNvPr>
                <p:cNvPicPr/>
                <p:nvPr/>
              </p:nvPicPr>
              <p:blipFill>
                <a:blip r:embed="rId6"/>
                <a:stretch>
                  <a:fillRect/>
                </a:stretch>
              </p:blipFill>
              <p:spPr>
                <a:xfrm>
                  <a:off x="5791831" y="1631861"/>
                  <a:ext cx="2678400" cy="38520"/>
                </a:xfrm>
                <a:prstGeom prst="rect">
                  <a:avLst/>
                </a:prstGeom>
              </p:spPr>
            </p:pic>
          </mc:Fallback>
        </mc:AlternateContent>
      </p:grpSp>
      <p:grpSp>
        <p:nvGrpSpPr>
          <p:cNvPr id="9" name="Group 8">
            <a:extLst>
              <a:ext uri="{FF2B5EF4-FFF2-40B4-BE49-F238E27FC236}">
                <a16:creationId xmlns:a16="http://schemas.microsoft.com/office/drawing/2014/main" id="{C7DEF6A5-7EFC-697C-4AB4-FE013A7D68F5}"/>
              </a:ext>
            </a:extLst>
          </p:cNvPr>
          <p:cNvGrpSpPr/>
          <p:nvPr/>
        </p:nvGrpSpPr>
        <p:grpSpPr>
          <a:xfrm>
            <a:off x="1838311" y="2831021"/>
            <a:ext cx="7335360" cy="40320"/>
            <a:chOff x="1838311" y="2831021"/>
            <a:chExt cx="7335360" cy="4032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28B0AFDB-6783-D5FB-8FFB-775CA7C6182A}"/>
                    </a:ext>
                  </a:extLst>
                </p14:cNvPr>
                <p14:cNvContentPartPr/>
                <p14:nvPr/>
              </p14:nvContentPartPr>
              <p14:xfrm>
                <a:off x="1838311" y="2831021"/>
                <a:ext cx="3808080" cy="40320"/>
              </p14:xfrm>
            </p:contentPart>
          </mc:Choice>
          <mc:Fallback>
            <p:pic>
              <p:nvPicPr>
                <p:cNvPr id="6" name="Ink 5">
                  <a:extLst>
                    <a:ext uri="{FF2B5EF4-FFF2-40B4-BE49-F238E27FC236}">
                      <a16:creationId xmlns:a16="http://schemas.microsoft.com/office/drawing/2014/main" id="{28B0AFDB-6783-D5FB-8FFB-775CA7C6182A}"/>
                    </a:ext>
                  </a:extLst>
                </p:cNvPr>
                <p:cNvPicPr/>
                <p:nvPr/>
              </p:nvPicPr>
              <p:blipFill>
                <a:blip r:embed="rId8"/>
                <a:stretch>
                  <a:fillRect/>
                </a:stretch>
              </p:blipFill>
              <p:spPr>
                <a:xfrm>
                  <a:off x="1829671" y="2822381"/>
                  <a:ext cx="3825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60B7244-E50B-9840-9961-49E0CE9ECE4C}"/>
                    </a:ext>
                  </a:extLst>
                </p14:cNvPr>
                <p14:cNvContentPartPr/>
                <p14:nvPr/>
              </p14:nvContentPartPr>
              <p14:xfrm>
                <a:off x="7128511" y="2831381"/>
                <a:ext cx="2045160" cy="39600"/>
              </p14:xfrm>
            </p:contentPart>
          </mc:Choice>
          <mc:Fallback>
            <p:pic>
              <p:nvPicPr>
                <p:cNvPr id="7" name="Ink 6">
                  <a:extLst>
                    <a:ext uri="{FF2B5EF4-FFF2-40B4-BE49-F238E27FC236}">
                      <a16:creationId xmlns:a16="http://schemas.microsoft.com/office/drawing/2014/main" id="{D60B7244-E50B-9840-9961-49E0CE9ECE4C}"/>
                    </a:ext>
                  </a:extLst>
                </p:cNvPr>
                <p:cNvPicPr/>
                <p:nvPr/>
              </p:nvPicPr>
              <p:blipFill>
                <a:blip r:embed="rId10"/>
                <a:stretch>
                  <a:fillRect/>
                </a:stretch>
              </p:blipFill>
              <p:spPr>
                <a:xfrm>
                  <a:off x="7119511" y="2822741"/>
                  <a:ext cx="2062800" cy="57240"/>
                </a:xfrm>
                <a:prstGeom prst="rect">
                  <a:avLst/>
                </a:prstGeom>
              </p:spPr>
            </p:pic>
          </mc:Fallback>
        </mc:AlternateContent>
      </p:grpSp>
      <p:grpSp>
        <p:nvGrpSpPr>
          <p:cNvPr id="13" name="Group 12">
            <a:extLst>
              <a:ext uri="{FF2B5EF4-FFF2-40B4-BE49-F238E27FC236}">
                <a16:creationId xmlns:a16="http://schemas.microsoft.com/office/drawing/2014/main" id="{D61B7F57-BC61-1AC0-7206-01A3C8C93937}"/>
              </a:ext>
            </a:extLst>
          </p:cNvPr>
          <p:cNvGrpSpPr/>
          <p:nvPr/>
        </p:nvGrpSpPr>
        <p:grpSpPr>
          <a:xfrm>
            <a:off x="1386151" y="4040261"/>
            <a:ext cx="7083720" cy="582120"/>
            <a:chOff x="1386151" y="4040261"/>
            <a:chExt cx="7083720" cy="58212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74B46C8B-71E1-BAC3-5C29-7A962F523B3B}"/>
                    </a:ext>
                  </a:extLst>
                </p14:cNvPr>
                <p14:cNvContentPartPr/>
                <p14:nvPr/>
              </p14:nvContentPartPr>
              <p14:xfrm>
                <a:off x="1386151" y="4502861"/>
                <a:ext cx="2136960" cy="41040"/>
              </p14:xfrm>
            </p:contentPart>
          </mc:Choice>
          <mc:Fallback>
            <p:pic>
              <p:nvPicPr>
                <p:cNvPr id="10" name="Ink 9">
                  <a:extLst>
                    <a:ext uri="{FF2B5EF4-FFF2-40B4-BE49-F238E27FC236}">
                      <a16:creationId xmlns:a16="http://schemas.microsoft.com/office/drawing/2014/main" id="{74B46C8B-71E1-BAC3-5C29-7A962F523B3B}"/>
                    </a:ext>
                  </a:extLst>
                </p:cNvPr>
                <p:cNvPicPr/>
                <p:nvPr/>
              </p:nvPicPr>
              <p:blipFill>
                <a:blip r:embed="rId12"/>
                <a:stretch>
                  <a:fillRect/>
                </a:stretch>
              </p:blipFill>
              <p:spPr>
                <a:xfrm>
                  <a:off x="1377151" y="4493861"/>
                  <a:ext cx="21546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D916CC44-B47F-477F-F676-FF3D716065CA}"/>
                    </a:ext>
                  </a:extLst>
                </p14:cNvPr>
                <p14:cNvContentPartPr/>
                <p14:nvPr/>
              </p14:nvContentPartPr>
              <p14:xfrm>
                <a:off x="5466751" y="4463981"/>
                <a:ext cx="2463120" cy="158400"/>
              </p14:xfrm>
            </p:contentPart>
          </mc:Choice>
          <mc:Fallback>
            <p:pic>
              <p:nvPicPr>
                <p:cNvPr id="11" name="Ink 10">
                  <a:extLst>
                    <a:ext uri="{FF2B5EF4-FFF2-40B4-BE49-F238E27FC236}">
                      <a16:creationId xmlns:a16="http://schemas.microsoft.com/office/drawing/2014/main" id="{D916CC44-B47F-477F-F676-FF3D716065CA}"/>
                    </a:ext>
                  </a:extLst>
                </p:cNvPr>
                <p:cNvPicPr/>
                <p:nvPr/>
              </p:nvPicPr>
              <p:blipFill>
                <a:blip r:embed="rId14"/>
                <a:stretch>
                  <a:fillRect/>
                </a:stretch>
              </p:blipFill>
              <p:spPr>
                <a:xfrm>
                  <a:off x="5458111" y="4454981"/>
                  <a:ext cx="24807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13AA1AE8-ED87-D94D-95C1-F3F982168203}"/>
                    </a:ext>
                  </a:extLst>
                </p14:cNvPr>
                <p14:cNvContentPartPr/>
                <p14:nvPr/>
              </p14:nvContentPartPr>
              <p14:xfrm>
                <a:off x="6359911" y="4040261"/>
                <a:ext cx="2109960" cy="563760"/>
              </p14:xfrm>
            </p:contentPart>
          </mc:Choice>
          <mc:Fallback>
            <p:pic>
              <p:nvPicPr>
                <p:cNvPr id="12" name="Ink 11">
                  <a:extLst>
                    <a:ext uri="{FF2B5EF4-FFF2-40B4-BE49-F238E27FC236}">
                      <a16:creationId xmlns:a16="http://schemas.microsoft.com/office/drawing/2014/main" id="{13AA1AE8-ED87-D94D-95C1-F3F982168203}"/>
                    </a:ext>
                  </a:extLst>
                </p:cNvPr>
                <p:cNvPicPr/>
                <p:nvPr/>
              </p:nvPicPr>
              <p:blipFill>
                <a:blip r:embed="rId16"/>
                <a:stretch>
                  <a:fillRect/>
                </a:stretch>
              </p:blipFill>
              <p:spPr>
                <a:xfrm>
                  <a:off x="6350911" y="4031621"/>
                  <a:ext cx="2127600" cy="581400"/>
                </a:xfrm>
                <a:prstGeom prst="rect">
                  <a:avLst/>
                </a:prstGeom>
              </p:spPr>
            </p:pic>
          </mc:Fallback>
        </mc:AlternateContent>
      </p:grpSp>
      <p:grpSp>
        <p:nvGrpSpPr>
          <p:cNvPr id="26" name="Group 25">
            <a:extLst>
              <a:ext uri="{FF2B5EF4-FFF2-40B4-BE49-F238E27FC236}">
                <a16:creationId xmlns:a16="http://schemas.microsoft.com/office/drawing/2014/main" id="{60BFDDBF-FBD7-8F7D-5A09-8EDBCE9F22C5}"/>
              </a:ext>
            </a:extLst>
          </p:cNvPr>
          <p:cNvGrpSpPr/>
          <p:nvPr/>
        </p:nvGrpSpPr>
        <p:grpSpPr>
          <a:xfrm>
            <a:off x="1297591" y="4921901"/>
            <a:ext cx="7718760" cy="446760"/>
            <a:chOff x="1297591" y="4921901"/>
            <a:chExt cx="7718760" cy="446760"/>
          </a:xfrm>
        </p:grpSpPr>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5B1F837F-F2B5-E9AA-FFA4-D37E63E644CF}"/>
                    </a:ext>
                  </a:extLst>
                </p14:cNvPr>
                <p14:cNvContentPartPr/>
                <p14:nvPr/>
              </p14:nvContentPartPr>
              <p14:xfrm>
                <a:off x="1317391" y="4921901"/>
                <a:ext cx="325440" cy="23760"/>
              </p14:xfrm>
            </p:contentPart>
          </mc:Choice>
          <mc:Fallback>
            <p:pic>
              <p:nvPicPr>
                <p:cNvPr id="14" name="Ink 13">
                  <a:extLst>
                    <a:ext uri="{FF2B5EF4-FFF2-40B4-BE49-F238E27FC236}">
                      <a16:creationId xmlns:a16="http://schemas.microsoft.com/office/drawing/2014/main" id="{5B1F837F-F2B5-E9AA-FFA4-D37E63E644CF}"/>
                    </a:ext>
                  </a:extLst>
                </p:cNvPr>
                <p:cNvPicPr/>
                <p:nvPr/>
              </p:nvPicPr>
              <p:blipFill>
                <a:blip r:embed="rId18"/>
                <a:stretch>
                  <a:fillRect/>
                </a:stretch>
              </p:blipFill>
              <p:spPr>
                <a:xfrm>
                  <a:off x="1308391" y="4913261"/>
                  <a:ext cx="3430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748CE770-AF40-CD2F-91DB-8C63D39B9175}"/>
                    </a:ext>
                  </a:extLst>
                </p14:cNvPr>
                <p14:cNvContentPartPr/>
                <p14:nvPr/>
              </p14:nvContentPartPr>
              <p14:xfrm>
                <a:off x="2222071" y="4945661"/>
                <a:ext cx="1121400" cy="360"/>
              </p14:xfrm>
            </p:contentPart>
          </mc:Choice>
          <mc:Fallback>
            <p:pic>
              <p:nvPicPr>
                <p:cNvPr id="15" name="Ink 14">
                  <a:extLst>
                    <a:ext uri="{FF2B5EF4-FFF2-40B4-BE49-F238E27FC236}">
                      <a16:creationId xmlns:a16="http://schemas.microsoft.com/office/drawing/2014/main" id="{748CE770-AF40-CD2F-91DB-8C63D39B9175}"/>
                    </a:ext>
                  </a:extLst>
                </p:cNvPr>
                <p:cNvPicPr/>
                <p:nvPr/>
              </p:nvPicPr>
              <p:blipFill>
                <a:blip r:embed="rId20"/>
                <a:stretch>
                  <a:fillRect/>
                </a:stretch>
              </p:blipFill>
              <p:spPr>
                <a:xfrm>
                  <a:off x="2213431" y="4936661"/>
                  <a:ext cx="1139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F3782E0C-7B4C-D192-E668-BAA00838A250}"/>
                    </a:ext>
                  </a:extLst>
                </p14:cNvPr>
                <p14:cNvContentPartPr/>
                <p14:nvPr/>
              </p14:nvContentPartPr>
              <p14:xfrm>
                <a:off x="3991831" y="5008301"/>
                <a:ext cx="727200" cy="16560"/>
              </p14:xfrm>
            </p:contentPart>
          </mc:Choice>
          <mc:Fallback>
            <p:pic>
              <p:nvPicPr>
                <p:cNvPr id="16" name="Ink 15">
                  <a:extLst>
                    <a:ext uri="{FF2B5EF4-FFF2-40B4-BE49-F238E27FC236}">
                      <a16:creationId xmlns:a16="http://schemas.microsoft.com/office/drawing/2014/main" id="{F3782E0C-7B4C-D192-E668-BAA00838A250}"/>
                    </a:ext>
                  </a:extLst>
                </p:cNvPr>
                <p:cNvPicPr/>
                <p:nvPr/>
              </p:nvPicPr>
              <p:blipFill>
                <a:blip r:embed="rId22"/>
                <a:stretch>
                  <a:fillRect/>
                </a:stretch>
              </p:blipFill>
              <p:spPr>
                <a:xfrm>
                  <a:off x="3983191" y="4999661"/>
                  <a:ext cx="7448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D2917F1F-EE7C-23E3-440F-99C9880C0275}"/>
                    </a:ext>
                  </a:extLst>
                </p14:cNvPr>
                <p14:cNvContentPartPr/>
                <p14:nvPr/>
              </p14:nvContentPartPr>
              <p14:xfrm>
                <a:off x="5610031" y="4935581"/>
                <a:ext cx="482040" cy="10800"/>
              </p14:xfrm>
            </p:contentPart>
          </mc:Choice>
          <mc:Fallback>
            <p:pic>
              <p:nvPicPr>
                <p:cNvPr id="17" name="Ink 16">
                  <a:extLst>
                    <a:ext uri="{FF2B5EF4-FFF2-40B4-BE49-F238E27FC236}">
                      <a16:creationId xmlns:a16="http://schemas.microsoft.com/office/drawing/2014/main" id="{D2917F1F-EE7C-23E3-440F-99C9880C0275}"/>
                    </a:ext>
                  </a:extLst>
                </p:cNvPr>
                <p:cNvPicPr/>
                <p:nvPr/>
              </p:nvPicPr>
              <p:blipFill>
                <a:blip r:embed="rId24"/>
                <a:stretch>
                  <a:fillRect/>
                </a:stretch>
              </p:blipFill>
              <p:spPr>
                <a:xfrm>
                  <a:off x="5601391" y="4926581"/>
                  <a:ext cx="499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B9F55D57-B803-8415-AE63-461028A155CD}"/>
                    </a:ext>
                  </a:extLst>
                </p14:cNvPr>
                <p14:cNvContentPartPr/>
                <p14:nvPr/>
              </p14:nvContentPartPr>
              <p14:xfrm>
                <a:off x="1297591" y="5289821"/>
                <a:ext cx="653400" cy="10440"/>
              </p14:xfrm>
            </p:contentPart>
          </mc:Choice>
          <mc:Fallback>
            <p:pic>
              <p:nvPicPr>
                <p:cNvPr id="19" name="Ink 18">
                  <a:extLst>
                    <a:ext uri="{FF2B5EF4-FFF2-40B4-BE49-F238E27FC236}">
                      <a16:creationId xmlns:a16="http://schemas.microsoft.com/office/drawing/2014/main" id="{B9F55D57-B803-8415-AE63-461028A155CD}"/>
                    </a:ext>
                  </a:extLst>
                </p:cNvPr>
                <p:cNvPicPr/>
                <p:nvPr/>
              </p:nvPicPr>
              <p:blipFill>
                <a:blip r:embed="rId26"/>
                <a:stretch>
                  <a:fillRect/>
                </a:stretch>
              </p:blipFill>
              <p:spPr>
                <a:xfrm>
                  <a:off x="1288951" y="5280821"/>
                  <a:ext cx="6710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0B921604-0E85-32DC-2FF3-733C435B550F}"/>
                    </a:ext>
                  </a:extLst>
                </p14:cNvPr>
                <p14:cNvContentPartPr/>
                <p14:nvPr/>
              </p14:nvContentPartPr>
              <p14:xfrm>
                <a:off x="2939911" y="5279021"/>
                <a:ext cx="1155960" cy="20520"/>
              </p14:xfrm>
            </p:contentPart>
          </mc:Choice>
          <mc:Fallback>
            <p:pic>
              <p:nvPicPr>
                <p:cNvPr id="21" name="Ink 20">
                  <a:extLst>
                    <a:ext uri="{FF2B5EF4-FFF2-40B4-BE49-F238E27FC236}">
                      <a16:creationId xmlns:a16="http://schemas.microsoft.com/office/drawing/2014/main" id="{0B921604-0E85-32DC-2FF3-733C435B550F}"/>
                    </a:ext>
                  </a:extLst>
                </p:cNvPr>
                <p:cNvPicPr/>
                <p:nvPr/>
              </p:nvPicPr>
              <p:blipFill>
                <a:blip r:embed="rId28"/>
                <a:stretch>
                  <a:fillRect/>
                </a:stretch>
              </p:blipFill>
              <p:spPr>
                <a:xfrm>
                  <a:off x="2930911" y="5270381"/>
                  <a:ext cx="11736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388FC127-ADB4-DD33-9571-3CE83E9498E0}"/>
                    </a:ext>
                  </a:extLst>
                </p14:cNvPr>
                <p14:cNvContentPartPr/>
                <p14:nvPr/>
              </p14:nvContentPartPr>
              <p14:xfrm>
                <a:off x="4738831" y="5289821"/>
                <a:ext cx="609120" cy="45720"/>
              </p14:xfrm>
            </p:contentPart>
          </mc:Choice>
          <mc:Fallback>
            <p:pic>
              <p:nvPicPr>
                <p:cNvPr id="23" name="Ink 22">
                  <a:extLst>
                    <a:ext uri="{FF2B5EF4-FFF2-40B4-BE49-F238E27FC236}">
                      <a16:creationId xmlns:a16="http://schemas.microsoft.com/office/drawing/2014/main" id="{388FC127-ADB4-DD33-9571-3CE83E9498E0}"/>
                    </a:ext>
                  </a:extLst>
                </p:cNvPr>
                <p:cNvPicPr/>
                <p:nvPr/>
              </p:nvPicPr>
              <p:blipFill>
                <a:blip r:embed="rId30"/>
                <a:stretch>
                  <a:fillRect/>
                </a:stretch>
              </p:blipFill>
              <p:spPr>
                <a:xfrm>
                  <a:off x="4730191" y="5280821"/>
                  <a:ext cx="6267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67FE40D9-EB81-FA58-A7FE-C2BDF6786150}"/>
                    </a:ext>
                  </a:extLst>
                </p14:cNvPr>
                <p14:cNvContentPartPr/>
                <p14:nvPr/>
              </p14:nvContentPartPr>
              <p14:xfrm>
                <a:off x="6272791" y="5348861"/>
                <a:ext cx="110160" cy="360"/>
              </p14:xfrm>
            </p:contentPart>
          </mc:Choice>
          <mc:Fallback>
            <p:pic>
              <p:nvPicPr>
                <p:cNvPr id="24" name="Ink 23">
                  <a:extLst>
                    <a:ext uri="{FF2B5EF4-FFF2-40B4-BE49-F238E27FC236}">
                      <a16:creationId xmlns:a16="http://schemas.microsoft.com/office/drawing/2014/main" id="{67FE40D9-EB81-FA58-A7FE-C2BDF6786150}"/>
                    </a:ext>
                  </a:extLst>
                </p:cNvPr>
                <p:cNvPicPr/>
                <p:nvPr/>
              </p:nvPicPr>
              <p:blipFill>
                <a:blip r:embed="rId32"/>
                <a:stretch>
                  <a:fillRect/>
                </a:stretch>
              </p:blipFill>
              <p:spPr>
                <a:xfrm>
                  <a:off x="6263791" y="5339861"/>
                  <a:ext cx="127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5745A490-9A78-F3D2-3451-E8610FA24C66}"/>
                    </a:ext>
                  </a:extLst>
                </p14:cNvPr>
                <p14:cNvContentPartPr/>
                <p14:nvPr/>
              </p14:nvContentPartPr>
              <p14:xfrm>
                <a:off x="5915311" y="4931981"/>
                <a:ext cx="3101040" cy="436680"/>
              </p14:xfrm>
            </p:contentPart>
          </mc:Choice>
          <mc:Fallback>
            <p:pic>
              <p:nvPicPr>
                <p:cNvPr id="25" name="Ink 24">
                  <a:extLst>
                    <a:ext uri="{FF2B5EF4-FFF2-40B4-BE49-F238E27FC236}">
                      <a16:creationId xmlns:a16="http://schemas.microsoft.com/office/drawing/2014/main" id="{5745A490-9A78-F3D2-3451-E8610FA24C66}"/>
                    </a:ext>
                  </a:extLst>
                </p:cNvPr>
                <p:cNvPicPr/>
                <p:nvPr/>
              </p:nvPicPr>
              <p:blipFill>
                <a:blip r:embed="rId34"/>
                <a:stretch>
                  <a:fillRect/>
                </a:stretch>
              </p:blipFill>
              <p:spPr>
                <a:xfrm>
                  <a:off x="5906671" y="4922981"/>
                  <a:ext cx="3118680" cy="454320"/>
                </a:xfrm>
                <a:prstGeom prst="rect">
                  <a:avLst/>
                </a:prstGeom>
              </p:spPr>
            </p:pic>
          </mc:Fallback>
        </mc:AlternateContent>
      </p:grpSp>
    </p:spTree>
    <p:extLst>
      <p:ext uri="{BB962C8B-B14F-4D97-AF65-F5344CB8AC3E}">
        <p14:creationId xmlns:p14="http://schemas.microsoft.com/office/powerpoint/2010/main" val="1354909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object in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add a Input field in the UI. When we enter something in the Input field and press the below button a alert popup will come with the value which is given in the input field</a:t>
            </a:r>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F3B095A6-18FE-4249-9718-6354256BFA90}"/>
              </a:ext>
            </a:extLst>
          </p:cNvPr>
          <p:cNvPicPr>
            <a:picLocks noChangeAspect="1"/>
          </p:cNvPicPr>
          <p:nvPr/>
        </p:nvPicPr>
        <p:blipFill>
          <a:blip r:embed="rId3"/>
          <a:stretch>
            <a:fillRect/>
          </a:stretch>
        </p:blipFill>
        <p:spPr>
          <a:xfrm>
            <a:off x="3110878" y="2877940"/>
            <a:ext cx="8312528" cy="341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786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3"/>
              </a:rPr>
              <a:t>https://jquery.com</a:t>
            </a:r>
            <a:endParaRPr lang="en-US" sz="1799" b="1"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4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351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3"/>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3"/>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3"/>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p:spTree>
    <p:extLst>
      <p:ext uri="{BB962C8B-B14F-4D97-AF65-F5344CB8AC3E}">
        <p14:creationId xmlns:p14="http://schemas.microsoft.com/office/powerpoint/2010/main" val="352641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p:spTree>
    <p:extLst>
      <p:ext uri="{BB962C8B-B14F-4D97-AF65-F5344CB8AC3E}">
        <p14:creationId xmlns:p14="http://schemas.microsoft.com/office/powerpoint/2010/main" val="150269966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17192</TotalTime>
  <Words>3698</Words>
  <Application>Microsoft Office PowerPoint</Application>
  <PresentationFormat>Widescreen</PresentationFormat>
  <Paragraphs>465</Paragraphs>
  <Slides>39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72</vt:lpstr>
      <vt:lpstr>-apple-system</vt:lpstr>
      <vt:lpstr>Arial</vt:lpstr>
      <vt:lpstr>Calibri</vt:lpstr>
      <vt:lpstr>Calibri Light</vt:lpstr>
      <vt:lpstr>Cooper Black</vt:lpstr>
      <vt:lpstr>Courier New</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737</cp:revision>
  <dcterms:created xsi:type="dcterms:W3CDTF">2016-07-10T03:33:26Z</dcterms:created>
  <dcterms:modified xsi:type="dcterms:W3CDTF">2023-02-20T13:17:54Z</dcterms:modified>
</cp:coreProperties>
</file>